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Lst>
  <p:sldSz cy="5143500" cx="9144000"/>
  <p:notesSz cx="6858000" cy="9144000"/>
  <p:embeddedFontLst>
    <p:embeddedFont>
      <p:font typeface="Roboto"/>
      <p:regular r:id="rId11"/>
      <p:bold r:id="rId12"/>
      <p:italic r:id="rId13"/>
      <p:boldItalic r:id="rId1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font" Target="fonts/Roboto-regular.fntdata"/><Relationship Id="rId10" Type="http://schemas.openxmlformats.org/officeDocument/2006/relationships/slide" Target="slides/slide6.xml"/><Relationship Id="rId13" Type="http://schemas.openxmlformats.org/officeDocument/2006/relationships/font" Target="fonts/Roboto-italic.fntdata"/><Relationship Id="rId12" Type="http://schemas.openxmlformats.org/officeDocument/2006/relationships/font" Target="fonts/Roboto-bold.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4" Type="http://schemas.openxmlformats.org/officeDocument/2006/relationships/font" Target="fonts/Roboto-bold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3" name="Shape 63"/>
        <p:cNvGrpSpPr/>
        <p:nvPr/>
      </p:nvGrpSpPr>
      <p:grpSpPr>
        <a:xfrm>
          <a:off x="0" y="0"/>
          <a:ext cx="0" cy="0"/>
          <a:chOff x="0" y="0"/>
          <a:chExt cx="0" cy="0"/>
        </a:xfrm>
      </p:grpSpPr>
      <p:sp>
        <p:nvSpPr>
          <p:cNvPr id="64" name="Shape 6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5" name="Shape 6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0" name="Shape 70"/>
        <p:cNvGrpSpPr/>
        <p:nvPr/>
      </p:nvGrpSpPr>
      <p:grpSpPr>
        <a:xfrm>
          <a:off x="0" y="0"/>
          <a:ext cx="0" cy="0"/>
          <a:chOff x="0" y="0"/>
          <a:chExt cx="0" cy="0"/>
        </a:xfrm>
      </p:grpSpPr>
      <p:sp>
        <p:nvSpPr>
          <p:cNvPr id="71" name="Shape 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2" name="Shape 7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7" name="Shape 77"/>
        <p:cNvGrpSpPr/>
        <p:nvPr/>
      </p:nvGrpSpPr>
      <p:grpSpPr>
        <a:xfrm>
          <a:off x="0" y="0"/>
          <a:ext cx="0" cy="0"/>
          <a:chOff x="0" y="0"/>
          <a:chExt cx="0" cy="0"/>
        </a:xfrm>
      </p:grpSpPr>
      <p:sp>
        <p:nvSpPr>
          <p:cNvPr id="78" name="Shape 7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9" name="Shape 7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4" name="Shape 84"/>
        <p:cNvGrpSpPr/>
        <p:nvPr/>
      </p:nvGrpSpPr>
      <p:grpSpPr>
        <a:xfrm>
          <a:off x="0" y="0"/>
          <a:ext cx="0" cy="0"/>
          <a:chOff x="0" y="0"/>
          <a:chExt cx="0" cy="0"/>
        </a:xfrm>
      </p:grpSpPr>
      <p:sp>
        <p:nvSpPr>
          <p:cNvPr id="85" name="Shape 8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6" name="Shape 8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1" name="Shape 91"/>
        <p:cNvGrpSpPr/>
        <p:nvPr/>
      </p:nvGrpSpPr>
      <p:grpSpPr>
        <a:xfrm>
          <a:off x="0" y="0"/>
          <a:ext cx="0" cy="0"/>
          <a:chOff x="0" y="0"/>
          <a:chExt cx="0" cy="0"/>
        </a:xfrm>
      </p:grpSpPr>
      <p:sp>
        <p:nvSpPr>
          <p:cNvPr id="92" name="Shape 9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3" name="Shape 9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8" name="Shape 98"/>
        <p:cNvGrpSpPr/>
        <p:nvPr/>
      </p:nvGrpSpPr>
      <p:grpSpPr>
        <a:xfrm>
          <a:off x="0" y="0"/>
          <a:ext cx="0" cy="0"/>
          <a:chOff x="0" y="0"/>
          <a:chExt cx="0" cy="0"/>
        </a:xfrm>
      </p:grpSpPr>
      <p:sp>
        <p:nvSpPr>
          <p:cNvPr id="99" name="Shape 9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0" name="Shape 10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p:nvPr/>
        </p:nvSpPr>
        <p:spPr>
          <a:xfrm flipH="1">
            <a:off x="8246400" y="4245925"/>
            <a:ext cx="897600" cy="897600"/>
          </a:xfrm>
          <a:prstGeom prst="rtTriangle">
            <a:avLst/>
          </a:prstGeom>
          <a:solidFill>
            <a:schemeClr val="lt1"/>
          </a:solidFill>
          <a:ln>
            <a:noFill/>
          </a:ln>
        </p:spPr>
        <p:txBody>
          <a:bodyPr anchorCtr="0" anchor="ctr" bIns="91425" lIns="91425" rIns="91425" tIns="91425">
            <a:noAutofit/>
          </a:bodyPr>
          <a:lstStyle/>
          <a:p>
            <a:pPr lvl="0">
              <a:spcBef>
                <a:spcPts val="0"/>
              </a:spcBef>
              <a:buNone/>
            </a:pPr>
            <a:r>
              <a:t/>
            </a:r>
            <a:endParaRPr/>
          </a:p>
        </p:txBody>
      </p:sp>
      <p:sp>
        <p:nvSpPr>
          <p:cNvPr id="11" name="Shape 11"/>
          <p:cNvSpPr/>
          <p:nvPr/>
        </p:nvSpPr>
        <p:spPr>
          <a:xfrm flipH="1">
            <a:off x="8246400" y="4245875"/>
            <a:ext cx="897600" cy="897600"/>
          </a:xfrm>
          <a:prstGeom prst="round1Rect">
            <a:avLst>
              <a:gd fmla="val 16667" name="adj"/>
            </a:avLst>
          </a:prstGeom>
          <a:solidFill>
            <a:schemeClr val="lt1">
              <a:alpha val="68080"/>
            </a:schemeClr>
          </a:solidFill>
          <a:ln>
            <a:noFill/>
          </a:ln>
        </p:spPr>
        <p:txBody>
          <a:bodyPr anchorCtr="0" anchor="ctr" bIns="91425" lIns="91425" rIns="91425" tIns="91425">
            <a:noAutofit/>
          </a:bodyPr>
          <a:lstStyle/>
          <a:p>
            <a:pPr lvl="0">
              <a:spcBef>
                <a:spcPts val="0"/>
              </a:spcBef>
              <a:buNone/>
            </a:pPr>
            <a:r>
              <a:t/>
            </a:r>
            <a:endParaRPr/>
          </a:p>
        </p:txBody>
      </p:sp>
      <p:sp>
        <p:nvSpPr>
          <p:cNvPr id="12" name="Shape 12"/>
          <p:cNvSpPr txBox="1"/>
          <p:nvPr>
            <p:ph type="ctrTitle"/>
          </p:nvPr>
        </p:nvSpPr>
        <p:spPr>
          <a:xfrm>
            <a:off x="390525" y="1819275"/>
            <a:ext cx="8222100" cy="933600"/>
          </a:xfrm>
          <a:prstGeom prst="rect">
            <a:avLst/>
          </a:prstGeom>
        </p:spPr>
        <p:txBody>
          <a:bodyPr anchorCtr="0" anchor="b"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13" name="Shape 13"/>
          <p:cNvSpPr txBox="1"/>
          <p:nvPr>
            <p:ph idx="1" type="subTitle"/>
          </p:nvPr>
        </p:nvSpPr>
        <p:spPr>
          <a:xfrm>
            <a:off x="390525" y="2789130"/>
            <a:ext cx="8222100" cy="432900"/>
          </a:xfrm>
          <a:prstGeom prst="rect">
            <a:avLst/>
          </a:prstGeom>
        </p:spPr>
        <p:txBody>
          <a:bodyPr anchorCtr="0" anchor="t" bIns="91425" lIns="91425" rIns="91425" tIns="91425"/>
          <a:lstStyle>
            <a:lvl1pPr lvl="0">
              <a:lnSpc>
                <a:spcPct val="100000"/>
              </a:lnSpc>
              <a:spcBef>
                <a:spcPts val="0"/>
              </a:spcBef>
              <a:spcAft>
                <a:spcPts val="0"/>
              </a:spcAft>
              <a:buClr>
                <a:schemeClr val="lt1"/>
              </a:buClr>
              <a:buNone/>
              <a:defRPr>
                <a:solidFill>
                  <a:schemeClr val="lt1"/>
                </a:solidFill>
              </a:defRPr>
            </a:lvl1pPr>
            <a:lvl2pPr lvl="1">
              <a:lnSpc>
                <a:spcPct val="100000"/>
              </a:lnSpc>
              <a:spcBef>
                <a:spcPts val="0"/>
              </a:spcBef>
              <a:spcAft>
                <a:spcPts val="0"/>
              </a:spcAft>
              <a:buClr>
                <a:schemeClr val="lt1"/>
              </a:buClr>
              <a:buSzPct val="100000"/>
              <a:buNone/>
              <a:defRPr sz="1800">
                <a:solidFill>
                  <a:schemeClr val="lt1"/>
                </a:solidFill>
              </a:defRPr>
            </a:lvl2pPr>
            <a:lvl3pPr lvl="2">
              <a:lnSpc>
                <a:spcPct val="100000"/>
              </a:lnSpc>
              <a:spcBef>
                <a:spcPts val="0"/>
              </a:spcBef>
              <a:spcAft>
                <a:spcPts val="0"/>
              </a:spcAft>
              <a:buClr>
                <a:schemeClr val="lt1"/>
              </a:buClr>
              <a:buSzPct val="100000"/>
              <a:buNone/>
              <a:defRPr sz="1800">
                <a:solidFill>
                  <a:schemeClr val="lt1"/>
                </a:solidFill>
              </a:defRPr>
            </a:lvl3pPr>
            <a:lvl4pPr lvl="3">
              <a:lnSpc>
                <a:spcPct val="100000"/>
              </a:lnSpc>
              <a:spcBef>
                <a:spcPts val="0"/>
              </a:spcBef>
              <a:spcAft>
                <a:spcPts val="0"/>
              </a:spcAft>
              <a:buClr>
                <a:schemeClr val="lt1"/>
              </a:buClr>
              <a:buSzPct val="100000"/>
              <a:buNone/>
              <a:defRPr sz="1800">
                <a:solidFill>
                  <a:schemeClr val="lt1"/>
                </a:solidFill>
              </a:defRPr>
            </a:lvl4pPr>
            <a:lvl5pPr lvl="4">
              <a:lnSpc>
                <a:spcPct val="100000"/>
              </a:lnSpc>
              <a:spcBef>
                <a:spcPts val="0"/>
              </a:spcBef>
              <a:spcAft>
                <a:spcPts val="0"/>
              </a:spcAft>
              <a:buClr>
                <a:schemeClr val="lt1"/>
              </a:buClr>
              <a:buSzPct val="100000"/>
              <a:buNone/>
              <a:defRPr sz="1800">
                <a:solidFill>
                  <a:schemeClr val="lt1"/>
                </a:solidFill>
              </a:defRPr>
            </a:lvl5pPr>
            <a:lvl6pPr lvl="5">
              <a:lnSpc>
                <a:spcPct val="100000"/>
              </a:lnSpc>
              <a:spcBef>
                <a:spcPts val="0"/>
              </a:spcBef>
              <a:spcAft>
                <a:spcPts val="0"/>
              </a:spcAft>
              <a:buClr>
                <a:schemeClr val="lt1"/>
              </a:buClr>
              <a:buSzPct val="100000"/>
              <a:buNone/>
              <a:defRPr sz="1800">
                <a:solidFill>
                  <a:schemeClr val="lt1"/>
                </a:solidFill>
              </a:defRPr>
            </a:lvl6pPr>
            <a:lvl7pPr lvl="6">
              <a:lnSpc>
                <a:spcPct val="100000"/>
              </a:lnSpc>
              <a:spcBef>
                <a:spcPts val="0"/>
              </a:spcBef>
              <a:spcAft>
                <a:spcPts val="0"/>
              </a:spcAft>
              <a:buClr>
                <a:schemeClr val="lt1"/>
              </a:buClr>
              <a:buSzPct val="100000"/>
              <a:buNone/>
              <a:defRPr sz="1800">
                <a:solidFill>
                  <a:schemeClr val="lt1"/>
                </a:solidFill>
              </a:defRPr>
            </a:lvl7pPr>
            <a:lvl8pPr lvl="7">
              <a:lnSpc>
                <a:spcPct val="100000"/>
              </a:lnSpc>
              <a:spcBef>
                <a:spcPts val="0"/>
              </a:spcBef>
              <a:spcAft>
                <a:spcPts val="0"/>
              </a:spcAft>
              <a:buClr>
                <a:schemeClr val="lt1"/>
              </a:buClr>
              <a:buSzPct val="100000"/>
              <a:buNone/>
              <a:defRPr sz="1800">
                <a:solidFill>
                  <a:schemeClr val="lt1"/>
                </a:solidFill>
              </a:defRPr>
            </a:lvl8pPr>
            <a:lvl9pPr lvl="8">
              <a:lnSpc>
                <a:spcPct val="100000"/>
              </a:lnSpc>
              <a:spcBef>
                <a:spcPts val="0"/>
              </a:spcBef>
              <a:spcAft>
                <a:spcPts val="0"/>
              </a:spcAft>
              <a:buClr>
                <a:schemeClr val="lt1"/>
              </a:buClr>
              <a:buSzPct val="100000"/>
              <a:buNone/>
              <a:defRPr sz="1800">
                <a:solidFill>
                  <a:schemeClr val="lt1"/>
                </a:solidFill>
              </a:defRPr>
            </a:lvl9pPr>
          </a:lstStyle>
          <a:p/>
        </p:txBody>
      </p:sp>
      <p:sp>
        <p:nvSpPr>
          <p:cNvPr id="14" name="Shape 14"/>
          <p:cNvSpPr txBox="1"/>
          <p:nvPr>
            <p:ph idx="12" type="sldNum"/>
          </p:nvPr>
        </p:nvSpPr>
        <p:spPr>
          <a:xfrm>
            <a:off x="8523541" y="4695623"/>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bg>
      <p:bgPr>
        <a:solidFill>
          <a:schemeClr val="accent4"/>
        </a:solidFill>
      </p:bgPr>
    </p:bg>
    <p:spTree>
      <p:nvGrpSpPr>
        <p:cNvPr id="57" name="Shape 57"/>
        <p:cNvGrpSpPr/>
        <p:nvPr/>
      </p:nvGrpSpPr>
      <p:grpSpPr>
        <a:xfrm>
          <a:off x="0" y="0"/>
          <a:ext cx="0" cy="0"/>
          <a:chOff x="0" y="0"/>
          <a:chExt cx="0" cy="0"/>
        </a:xfrm>
      </p:grpSpPr>
      <p:sp>
        <p:nvSpPr>
          <p:cNvPr id="58" name="Shape 58"/>
          <p:cNvSpPr txBox="1"/>
          <p:nvPr>
            <p:ph type="title"/>
          </p:nvPr>
        </p:nvSpPr>
        <p:spPr>
          <a:xfrm>
            <a:off x="475500" y="1258525"/>
            <a:ext cx="8222100" cy="1963500"/>
          </a:xfrm>
          <a:prstGeom prst="rect">
            <a:avLst/>
          </a:prstGeom>
        </p:spPr>
        <p:txBody>
          <a:bodyPr anchorCtr="0" anchor="b" bIns="91425" lIns="91425" rIns="91425" tIns="91425"/>
          <a:lstStyle>
            <a:lvl1pPr lvl="0" algn="ctr">
              <a:spcBef>
                <a:spcPts val="0"/>
              </a:spcBef>
              <a:buClr>
                <a:schemeClr val="dk2"/>
              </a:buClr>
              <a:buSzPct val="100000"/>
              <a:defRPr sz="12000">
                <a:solidFill>
                  <a:schemeClr val="dk2"/>
                </a:solidFill>
              </a:defRPr>
            </a:lvl1pPr>
            <a:lvl2pPr lvl="1" algn="ctr">
              <a:spcBef>
                <a:spcPts val="0"/>
              </a:spcBef>
              <a:buClr>
                <a:schemeClr val="dk2"/>
              </a:buClr>
              <a:buSzPct val="100000"/>
              <a:defRPr sz="12000">
                <a:solidFill>
                  <a:schemeClr val="dk2"/>
                </a:solidFill>
              </a:defRPr>
            </a:lvl2pPr>
            <a:lvl3pPr lvl="2" algn="ctr">
              <a:spcBef>
                <a:spcPts val="0"/>
              </a:spcBef>
              <a:buClr>
                <a:schemeClr val="dk2"/>
              </a:buClr>
              <a:buSzPct val="100000"/>
              <a:defRPr sz="12000">
                <a:solidFill>
                  <a:schemeClr val="dk2"/>
                </a:solidFill>
              </a:defRPr>
            </a:lvl3pPr>
            <a:lvl4pPr lvl="3" algn="ctr">
              <a:spcBef>
                <a:spcPts val="0"/>
              </a:spcBef>
              <a:buClr>
                <a:schemeClr val="dk2"/>
              </a:buClr>
              <a:buSzPct val="100000"/>
              <a:defRPr sz="12000">
                <a:solidFill>
                  <a:schemeClr val="dk2"/>
                </a:solidFill>
              </a:defRPr>
            </a:lvl4pPr>
            <a:lvl5pPr lvl="4" algn="ctr">
              <a:spcBef>
                <a:spcPts val="0"/>
              </a:spcBef>
              <a:buClr>
                <a:schemeClr val="dk2"/>
              </a:buClr>
              <a:buSzPct val="100000"/>
              <a:defRPr sz="12000">
                <a:solidFill>
                  <a:schemeClr val="dk2"/>
                </a:solidFill>
              </a:defRPr>
            </a:lvl5pPr>
            <a:lvl6pPr lvl="5" algn="ctr">
              <a:spcBef>
                <a:spcPts val="0"/>
              </a:spcBef>
              <a:buClr>
                <a:schemeClr val="dk2"/>
              </a:buClr>
              <a:buSzPct val="100000"/>
              <a:defRPr sz="12000">
                <a:solidFill>
                  <a:schemeClr val="dk2"/>
                </a:solidFill>
              </a:defRPr>
            </a:lvl6pPr>
            <a:lvl7pPr lvl="6" algn="ctr">
              <a:spcBef>
                <a:spcPts val="0"/>
              </a:spcBef>
              <a:buClr>
                <a:schemeClr val="dk2"/>
              </a:buClr>
              <a:buSzPct val="100000"/>
              <a:defRPr sz="12000">
                <a:solidFill>
                  <a:schemeClr val="dk2"/>
                </a:solidFill>
              </a:defRPr>
            </a:lvl7pPr>
            <a:lvl8pPr lvl="7" algn="ctr">
              <a:spcBef>
                <a:spcPts val="0"/>
              </a:spcBef>
              <a:buClr>
                <a:schemeClr val="dk2"/>
              </a:buClr>
              <a:buSzPct val="100000"/>
              <a:defRPr sz="12000">
                <a:solidFill>
                  <a:schemeClr val="dk2"/>
                </a:solidFill>
              </a:defRPr>
            </a:lvl8pPr>
            <a:lvl9pPr lvl="8" algn="ctr">
              <a:spcBef>
                <a:spcPts val="0"/>
              </a:spcBef>
              <a:buClr>
                <a:schemeClr val="dk2"/>
              </a:buClr>
              <a:buSzPct val="100000"/>
              <a:defRPr sz="12000">
                <a:solidFill>
                  <a:schemeClr val="dk2"/>
                </a:solidFill>
              </a:defRPr>
            </a:lvl9pPr>
          </a:lstStyle>
          <a:p/>
        </p:txBody>
      </p:sp>
      <p:sp>
        <p:nvSpPr>
          <p:cNvPr id="59" name="Shape 59"/>
          <p:cNvSpPr txBox="1"/>
          <p:nvPr>
            <p:ph idx="1" type="body"/>
          </p:nvPr>
        </p:nvSpPr>
        <p:spPr>
          <a:xfrm>
            <a:off x="475500" y="3304625"/>
            <a:ext cx="8222100"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60" name="Shape 60"/>
          <p:cNvSpPr txBox="1"/>
          <p:nvPr>
            <p:ph idx="12" type="sldNum"/>
          </p:nvPr>
        </p:nvSpPr>
        <p:spPr>
          <a:xfrm>
            <a:off x="8523541" y="4695623"/>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bg>
      <p:bgPr>
        <a:solidFill>
          <a:schemeClr val="accent4"/>
        </a:solidFill>
      </p:bgPr>
    </p:bg>
    <p:spTree>
      <p:nvGrpSpPr>
        <p:cNvPr id="61" name="Shape 61"/>
        <p:cNvGrpSpPr/>
        <p:nvPr/>
      </p:nvGrpSpPr>
      <p:grpSpPr>
        <a:xfrm>
          <a:off x="0" y="0"/>
          <a:ext cx="0" cy="0"/>
          <a:chOff x="0" y="0"/>
          <a:chExt cx="0" cy="0"/>
        </a:xfrm>
      </p:grpSpPr>
      <p:sp>
        <p:nvSpPr>
          <p:cNvPr id="62" name="Shape 62"/>
          <p:cNvSpPr txBox="1"/>
          <p:nvPr>
            <p:ph idx="12" type="sldNum"/>
          </p:nvPr>
        </p:nvSpPr>
        <p:spPr>
          <a:xfrm>
            <a:off x="8523541" y="4695623"/>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5" name="Shape 15"/>
        <p:cNvGrpSpPr/>
        <p:nvPr/>
      </p:nvGrpSpPr>
      <p:grpSpPr>
        <a:xfrm>
          <a:off x="0" y="0"/>
          <a:ext cx="0" cy="0"/>
          <a:chOff x="0" y="0"/>
          <a:chExt cx="0" cy="0"/>
        </a:xfrm>
      </p:grpSpPr>
      <p:sp>
        <p:nvSpPr>
          <p:cNvPr id="16" name="Shape 16"/>
          <p:cNvSpPr txBox="1"/>
          <p:nvPr>
            <p:ph type="title"/>
          </p:nvPr>
        </p:nvSpPr>
        <p:spPr>
          <a:xfrm>
            <a:off x="460950" y="2065350"/>
            <a:ext cx="8222100" cy="1012800"/>
          </a:xfrm>
          <a:prstGeom prst="rect">
            <a:avLst/>
          </a:prstGeom>
        </p:spPr>
        <p:txBody>
          <a:bodyPr anchorCtr="0" anchor="ctr" bIns="91425" lIns="91425" rIns="91425" tIns="91425"/>
          <a:lstStyle>
            <a:lvl1pPr lvl="0">
              <a:spcBef>
                <a:spcPts val="0"/>
              </a:spcBef>
              <a:buSzPct val="100000"/>
              <a:defRPr sz="4200"/>
            </a:lvl1pPr>
            <a:lvl2pPr lvl="1">
              <a:spcBef>
                <a:spcPts val="0"/>
              </a:spcBef>
              <a:buSzPct val="100000"/>
              <a:defRPr sz="4200"/>
            </a:lvl2pPr>
            <a:lvl3pPr lvl="2">
              <a:spcBef>
                <a:spcPts val="0"/>
              </a:spcBef>
              <a:buSzPct val="100000"/>
              <a:defRPr sz="4200"/>
            </a:lvl3pPr>
            <a:lvl4pPr lvl="3">
              <a:spcBef>
                <a:spcPts val="0"/>
              </a:spcBef>
              <a:buSzPct val="100000"/>
              <a:defRPr sz="4200"/>
            </a:lvl4pPr>
            <a:lvl5pPr lvl="4">
              <a:spcBef>
                <a:spcPts val="0"/>
              </a:spcBef>
              <a:buSzPct val="100000"/>
              <a:defRPr sz="4200"/>
            </a:lvl5pPr>
            <a:lvl6pPr lvl="5">
              <a:spcBef>
                <a:spcPts val="0"/>
              </a:spcBef>
              <a:buSzPct val="100000"/>
              <a:defRPr sz="4200"/>
            </a:lvl6pPr>
            <a:lvl7pPr lvl="6">
              <a:spcBef>
                <a:spcPts val="0"/>
              </a:spcBef>
              <a:buSzPct val="100000"/>
              <a:defRPr sz="4200"/>
            </a:lvl7pPr>
            <a:lvl8pPr lvl="7">
              <a:spcBef>
                <a:spcPts val="0"/>
              </a:spcBef>
              <a:buSzPct val="100000"/>
              <a:defRPr sz="4200"/>
            </a:lvl8pPr>
            <a:lvl9pPr lvl="8">
              <a:spcBef>
                <a:spcPts val="0"/>
              </a:spcBef>
              <a:buSzPct val="100000"/>
              <a:defRPr sz="4200"/>
            </a:lvl9pPr>
          </a:lstStyle>
          <a:p/>
        </p:txBody>
      </p:sp>
      <p:sp>
        <p:nvSpPr>
          <p:cNvPr id="17" name="Shape 17"/>
          <p:cNvSpPr txBox="1"/>
          <p:nvPr>
            <p:ph idx="12" type="sldNum"/>
          </p:nvPr>
        </p:nvSpPr>
        <p:spPr>
          <a:xfrm>
            <a:off x="8523541" y="4695623"/>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8" name="Shape 18"/>
        <p:cNvGrpSpPr/>
        <p:nvPr/>
      </p:nvGrpSpPr>
      <p:grpSpPr>
        <a:xfrm>
          <a:off x="0" y="0"/>
          <a:ext cx="0" cy="0"/>
          <a:chOff x="0" y="0"/>
          <a:chExt cx="0" cy="0"/>
        </a:xfrm>
      </p:grpSpPr>
      <p:sp>
        <p:nvSpPr>
          <p:cNvPr id="19" name="Shape 19"/>
          <p:cNvSpPr/>
          <p:nvPr/>
        </p:nvSpPr>
        <p:spPr>
          <a:xfrm flipH="1" rot="10800000">
            <a:off x="0" y="1686000"/>
            <a:ext cx="9144000" cy="3457500"/>
          </a:xfrm>
          <a:prstGeom prst="rect">
            <a:avLst/>
          </a:prstGeom>
          <a:solidFill>
            <a:schemeClr val="accent4"/>
          </a:solidFill>
          <a:ln>
            <a:noFill/>
          </a:ln>
        </p:spPr>
        <p:txBody>
          <a:bodyPr anchorCtr="0" anchor="ctr" bIns="91425" lIns="91425" rIns="91425" tIns="91425">
            <a:noAutofit/>
          </a:bodyPr>
          <a:lstStyle/>
          <a:p>
            <a:pPr lvl="0">
              <a:spcBef>
                <a:spcPts val="0"/>
              </a:spcBef>
              <a:buNone/>
            </a:pPr>
            <a:r>
              <a:t/>
            </a:r>
            <a:endParaRPr/>
          </a:p>
        </p:txBody>
      </p:sp>
      <p:sp>
        <p:nvSpPr>
          <p:cNvPr id="20" name="Shape 20"/>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rIns="91425" tIns="91425">
            <a:noAutofit/>
          </a:bodyPr>
          <a:lstStyle/>
          <a:p>
            <a:pPr lvl="0">
              <a:spcBef>
                <a:spcPts val="0"/>
              </a:spcBef>
              <a:buNone/>
            </a:pPr>
            <a:r>
              <a:t/>
            </a:r>
            <a:endParaRPr/>
          </a:p>
        </p:txBody>
      </p:sp>
      <p:sp>
        <p:nvSpPr>
          <p:cNvPr id="21" name="Shape 21"/>
          <p:cNvSpPr txBox="1"/>
          <p:nvPr>
            <p:ph type="title"/>
          </p:nvPr>
        </p:nvSpPr>
        <p:spPr>
          <a:xfrm>
            <a:off x="471900" y="738725"/>
            <a:ext cx="8222100" cy="76770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471900" y="1919075"/>
            <a:ext cx="8222100" cy="27102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3" name="Shape 23"/>
          <p:cNvSpPr txBox="1"/>
          <p:nvPr>
            <p:ph idx="12" type="sldNum"/>
          </p:nvPr>
        </p:nvSpPr>
        <p:spPr>
          <a:xfrm>
            <a:off x="8523541" y="4695623"/>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4" name="Shape 24"/>
        <p:cNvGrpSpPr/>
        <p:nvPr/>
      </p:nvGrpSpPr>
      <p:grpSpPr>
        <a:xfrm>
          <a:off x="0" y="0"/>
          <a:ext cx="0" cy="0"/>
          <a:chOff x="0" y="0"/>
          <a:chExt cx="0" cy="0"/>
        </a:xfrm>
      </p:grpSpPr>
      <p:sp>
        <p:nvSpPr>
          <p:cNvPr id="25" name="Shape 25"/>
          <p:cNvSpPr/>
          <p:nvPr/>
        </p:nvSpPr>
        <p:spPr>
          <a:xfrm flipH="1" rot="10800000">
            <a:off x="0" y="1686000"/>
            <a:ext cx="9144000" cy="3457500"/>
          </a:xfrm>
          <a:prstGeom prst="rect">
            <a:avLst/>
          </a:prstGeom>
          <a:solidFill>
            <a:schemeClr val="accent4"/>
          </a:solidFill>
          <a:ln>
            <a:noFill/>
          </a:ln>
        </p:spPr>
        <p:txBody>
          <a:bodyPr anchorCtr="0" anchor="ctr" bIns="91425" lIns="91425" rIns="91425" tIns="91425">
            <a:noAutofit/>
          </a:bodyPr>
          <a:lstStyle/>
          <a:p>
            <a:pPr lvl="0">
              <a:spcBef>
                <a:spcPts val="0"/>
              </a:spcBef>
              <a:buNone/>
            </a:pPr>
            <a:r>
              <a:t/>
            </a:r>
            <a:endParaRPr/>
          </a:p>
        </p:txBody>
      </p:sp>
      <p:sp>
        <p:nvSpPr>
          <p:cNvPr id="26" name="Shape 26"/>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rIns="91425" tIns="91425">
            <a:noAutofit/>
          </a:bodyPr>
          <a:lstStyle/>
          <a:p>
            <a:pPr lvl="0">
              <a:spcBef>
                <a:spcPts val="0"/>
              </a:spcBef>
              <a:buNone/>
            </a:pPr>
            <a:r>
              <a:t/>
            </a:r>
            <a:endParaRPr/>
          </a:p>
        </p:txBody>
      </p:sp>
      <p:sp>
        <p:nvSpPr>
          <p:cNvPr id="27" name="Shape 27"/>
          <p:cNvSpPr txBox="1"/>
          <p:nvPr>
            <p:ph type="title"/>
          </p:nvPr>
        </p:nvSpPr>
        <p:spPr>
          <a:xfrm>
            <a:off x="471900" y="738725"/>
            <a:ext cx="8222100" cy="76770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8" name="Shape 28"/>
          <p:cNvSpPr txBox="1"/>
          <p:nvPr>
            <p:ph idx="1" type="body"/>
          </p:nvPr>
        </p:nvSpPr>
        <p:spPr>
          <a:xfrm>
            <a:off x="471900" y="1919075"/>
            <a:ext cx="3999900" cy="2710199"/>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9" name="Shape 29"/>
          <p:cNvSpPr txBox="1"/>
          <p:nvPr>
            <p:ph idx="2" type="body"/>
          </p:nvPr>
        </p:nvSpPr>
        <p:spPr>
          <a:xfrm>
            <a:off x="4694250" y="1919075"/>
            <a:ext cx="3999900" cy="2710199"/>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0" name="Shape 30"/>
          <p:cNvSpPr txBox="1"/>
          <p:nvPr>
            <p:ph idx="12" type="sldNum"/>
          </p:nvPr>
        </p:nvSpPr>
        <p:spPr>
          <a:xfrm>
            <a:off x="8523541" y="4695623"/>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31" name="Shape 31"/>
        <p:cNvGrpSpPr/>
        <p:nvPr/>
      </p:nvGrpSpPr>
      <p:grpSpPr>
        <a:xfrm>
          <a:off x="0" y="0"/>
          <a:ext cx="0" cy="0"/>
          <a:chOff x="0" y="0"/>
          <a:chExt cx="0" cy="0"/>
        </a:xfrm>
      </p:grpSpPr>
      <p:sp>
        <p:nvSpPr>
          <p:cNvPr id="32" name="Shape 32"/>
          <p:cNvSpPr/>
          <p:nvPr/>
        </p:nvSpPr>
        <p:spPr>
          <a:xfrm flipH="1" rot="10800000">
            <a:off x="0" y="656400"/>
            <a:ext cx="9144000" cy="4487100"/>
          </a:xfrm>
          <a:prstGeom prst="rect">
            <a:avLst/>
          </a:prstGeom>
          <a:solidFill>
            <a:schemeClr val="accent4"/>
          </a:solidFill>
          <a:ln>
            <a:noFill/>
          </a:ln>
        </p:spPr>
        <p:txBody>
          <a:bodyPr anchorCtr="0" anchor="ctr" bIns="91425" lIns="91425" rIns="91425" tIns="91425">
            <a:noAutofit/>
          </a:bodyPr>
          <a:lstStyle/>
          <a:p>
            <a:pPr lvl="0">
              <a:spcBef>
                <a:spcPts val="0"/>
              </a:spcBef>
              <a:buNone/>
            </a:pPr>
            <a:r>
              <a:t/>
            </a:r>
            <a:endParaRPr/>
          </a:p>
        </p:txBody>
      </p:sp>
      <p:sp>
        <p:nvSpPr>
          <p:cNvPr id="33" name="Shape 33"/>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rIns="91425" tIns="91425">
            <a:noAutofit/>
          </a:bodyPr>
          <a:lstStyle/>
          <a:p>
            <a:pPr lvl="0">
              <a:spcBef>
                <a:spcPts val="0"/>
              </a:spcBef>
              <a:buNone/>
            </a:pPr>
            <a:r>
              <a:t/>
            </a:r>
            <a:endParaRPr/>
          </a:p>
        </p:txBody>
      </p:sp>
      <p:sp>
        <p:nvSpPr>
          <p:cNvPr id="34" name="Shape 34"/>
          <p:cNvSpPr txBox="1"/>
          <p:nvPr>
            <p:ph type="title"/>
          </p:nvPr>
        </p:nvSpPr>
        <p:spPr>
          <a:xfrm>
            <a:off x="98250" y="16350"/>
            <a:ext cx="8826600" cy="602700"/>
          </a:xfrm>
          <a:prstGeom prst="rect">
            <a:avLst/>
          </a:prstGeom>
        </p:spPr>
        <p:txBody>
          <a:bodyPr anchorCtr="0" anchor="ctr" bIns="91425" lIns="91425" rIns="91425" tIns="91425"/>
          <a:lstStyle>
            <a:lvl1pPr lvl="0">
              <a:spcBef>
                <a:spcPts val="0"/>
              </a:spcBef>
              <a:buSzPct val="100000"/>
              <a:defRPr sz="1800"/>
            </a:lvl1pPr>
            <a:lvl2pPr lvl="1">
              <a:spcBef>
                <a:spcPts val="0"/>
              </a:spcBef>
              <a:buSzPct val="100000"/>
              <a:defRPr sz="1800"/>
            </a:lvl2pPr>
            <a:lvl3pPr lvl="2">
              <a:spcBef>
                <a:spcPts val="0"/>
              </a:spcBef>
              <a:buSzPct val="100000"/>
              <a:defRPr sz="1800"/>
            </a:lvl3pPr>
            <a:lvl4pPr lvl="3">
              <a:spcBef>
                <a:spcPts val="0"/>
              </a:spcBef>
              <a:buSzPct val="100000"/>
              <a:defRPr sz="1800"/>
            </a:lvl4pPr>
            <a:lvl5pPr lvl="4">
              <a:spcBef>
                <a:spcPts val="0"/>
              </a:spcBef>
              <a:buSzPct val="100000"/>
              <a:defRPr sz="1800"/>
            </a:lvl5pPr>
            <a:lvl6pPr lvl="5">
              <a:spcBef>
                <a:spcPts val="0"/>
              </a:spcBef>
              <a:buSzPct val="100000"/>
              <a:defRPr sz="1800"/>
            </a:lvl6pPr>
            <a:lvl7pPr lvl="6">
              <a:spcBef>
                <a:spcPts val="0"/>
              </a:spcBef>
              <a:buSzPct val="100000"/>
              <a:defRPr sz="1800"/>
            </a:lvl7pPr>
            <a:lvl8pPr lvl="7">
              <a:spcBef>
                <a:spcPts val="0"/>
              </a:spcBef>
              <a:buSzPct val="100000"/>
              <a:defRPr sz="1800"/>
            </a:lvl8pPr>
            <a:lvl9pPr lvl="8">
              <a:spcBef>
                <a:spcPts val="0"/>
              </a:spcBef>
              <a:buSzPct val="100000"/>
              <a:defRPr sz="1800"/>
            </a:lvl9pPr>
          </a:lstStyle>
          <a:p/>
        </p:txBody>
      </p:sp>
      <p:sp>
        <p:nvSpPr>
          <p:cNvPr id="35" name="Shape 35"/>
          <p:cNvSpPr txBox="1"/>
          <p:nvPr>
            <p:ph idx="12" type="sldNum"/>
          </p:nvPr>
        </p:nvSpPr>
        <p:spPr>
          <a:xfrm>
            <a:off x="8523541" y="4695623"/>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6" name="Shape 36"/>
        <p:cNvGrpSpPr/>
        <p:nvPr/>
      </p:nvGrpSpPr>
      <p:grpSpPr>
        <a:xfrm>
          <a:off x="0" y="0"/>
          <a:ext cx="0" cy="0"/>
          <a:chOff x="0" y="0"/>
          <a:chExt cx="0" cy="0"/>
        </a:xfrm>
      </p:grpSpPr>
      <p:sp>
        <p:nvSpPr>
          <p:cNvPr id="37" name="Shape 37"/>
          <p:cNvSpPr txBox="1"/>
          <p:nvPr/>
        </p:nvSpPr>
        <p:spPr>
          <a:xfrm flipH="1" rot="10800000">
            <a:off x="3276600" y="25"/>
            <a:ext cx="5867400" cy="5143500"/>
          </a:xfrm>
          <a:prstGeom prst="rect">
            <a:avLst/>
          </a:prstGeom>
          <a:solidFill>
            <a:schemeClr val="accent4"/>
          </a:solidFill>
          <a:ln>
            <a:noFill/>
          </a:ln>
        </p:spPr>
        <p:txBody>
          <a:bodyPr anchorCtr="0" anchor="ctr" bIns="91425" lIns="91425" rIns="91425" tIns="91425">
            <a:noAutofit/>
          </a:bodyPr>
          <a:lstStyle/>
          <a:p>
            <a:pPr lvl="0">
              <a:spcBef>
                <a:spcPts val="0"/>
              </a:spcBef>
              <a:buNone/>
            </a:pPr>
            <a:r>
              <a:t/>
            </a:r>
            <a:endParaRPr/>
          </a:p>
        </p:txBody>
      </p:sp>
      <p:sp>
        <p:nvSpPr>
          <p:cNvPr id="38" name="Shape 38"/>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rIns="91425" tIns="91425">
            <a:noAutofit/>
          </a:bodyPr>
          <a:lstStyle/>
          <a:p>
            <a:pPr lvl="0">
              <a:spcBef>
                <a:spcPts val="0"/>
              </a:spcBef>
              <a:buNone/>
            </a:pPr>
            <a:r>
              <a:t/>
            </a:r>
            <a:endParaRPr/>
          </a:p>
        </p:txBody>
      </p:sp>
      <p:sp>
        <p:nvSpPr>
          <p:cNvPr id="39" name="Shape 39"/>
          <p:cNvSpPr txBox="1"/>
          <p:nvPr>
            <p:ph type="title"/>
          </p:nvPr>
        </p:nvSpPr>
        <p:spPr>
          <a:xfrm>
            <a:off x="226077" y="357800"/>
            <a:ext cx="2808000" cy="9534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40" name="Shape 40"/>
          <p:cNvSpPr txBox="1"/>
          <p:nvPr>
            <p:ph idx="1" type="body"/>
          </p:nvPr>
        </p:nvSpPr>
        <p:spPr>
          <a:xfrm>
            <a:off x="226075" y="1465800"/>
            <a:ext cx="2808000" cy="3163500"/>
          </a:xfrm>
          <a:prstGeom prst="rect">
            <a:avLst/>
          </a:prstGeom>
        </p:spPr>
        <p:txBody>
          <a:bodyPr anchorCtr="0" anchor="t" bIns="91425" lIns="91425" rIns="91425" tIns="91425"/>
          <a:lstStyle>
            <a:lvl1pPr lvl="0">
              <a:spcBef>
                <a:spcPts val="0"/>
              </a:spcBef>
              <a:buClr>
                <a:schemeClr val="lt1"/>
              </a:buClr>
              <a:buSzPct val="100000"/>
              <a:defRPr sz="1200">
                <a:solidFill>
                  <a:schemeClr val="lt1"/>
                </a:solidFill>
              </a:defRPr>
            </a:lvl1pPr>
            <a:lvl2pPr lvl="1">
              <a:spcBef>
                <a:spcPts val="0"/>
              </a:spcBef>
              <a:buClr>
                <a:schemeClr val="lt1"/>
              </a:buClr>
              <a:buSzPct val="100000"/>
              <a:defRPr sz="1200">
                <a:solidFill>
                  <a:schemeClr val="lt1"/>
                </a:solidFill>
              </a:defRPr>
            </a:lvl2pPr>
            <a:lvl3pPr lvl="2">
              <a:spcBef>
                <a:spcPts val="0"/>
              </a:spcBef>
              <a:buClr>
                <a:schemeClr val="lt1"/>
              </a:buClr>
              <a:buSzPct val="100000"/>
              <a:defRPr sz="1200">
                <a:solidFill>
                  <a:schemeClr val="lt1"/>
                </a:solidFill>
              </a:defRPr>
            </a:lvl3pPr>
            <a:lvl4pPr lvl="3">
              <a:spcBef>
                <a:spcPts val="0"/>
              </a:spcBef>
              <a:buClr>
                <a:schemeClr val="lt1"/>
              </a:buClr>
              <a:buSzPct val="100000"/>
              <a:defRPr sz="1200">
                <a:solidFill>
                  <a:schemeClr val="lt1"/>
                </a:solidFill>
              </a:defRPr>
            </a:lvl4pPr>
            <a:lvl5pPr lvl="4">
              <a:spcBef>
                <a:spcPts val="0"/>
              </a:spcBef>
              <a:buClr>
                <a:schemeClr val="lt1"/>
              </a:buClr>
              <a:buSzPct val="100000"/>
              <a:defRPr sz="1200">
                <a:solidFill>
                  <a:schemeClr val="lt1"/>
                </a:solidFill>
              </a:defRPr>
            </a:lvl5pPr>
            <a:lvl6pPr lvl="5">
              <a:spcBef>
                <a:spcPts val="0"/>
              </a:spcBef>
              <a:buClr>
                <a:schemeClr val="lt1"/>
              </a:buClr>
              <a:buSzPct val="100000"/>
              <a:defRPr sz="1200">
                <a:solidFill>
                  <a:schemeClr val="lt1"/>
                </a:solidFill>
              </a:defRPr>
            </a:lvl6pPr>
            <a:lvl7pPr lvl="6">
              <a:spcBef>
                <a:spcPts val="0"/>
              </a:spcBef>
              <a:buClr>
                <a:schemeClr val="lt1"/>
              </a:buClr>
              <a:buSzPct val="100000"/>
              <a:defRPr sz="1200">
                <a:solidFill>
                  <a:schemeClr val="lt1"/>
                </a:solidFill>
              </a:defRPr>
            </a:lvl7pPr>
            <a:lvl8pPr lvl="7">
              <a:spcBef>
                <a:spcPts val="0"/>
              </a:spcBef>
              <a:buClr>
                <a:schemeClr val="lt1"/>
              </a:buClr>
              <a:buSzPct val="100000"/>
              <a:defRPr sz="1200">
                <a:solidFill>
                  <a:schemeClr val="lt1"/>
                </a:solidFill>
              </a:defRPr>
            </a:lvl8pPr>
            <a:lvl9pPr lvl="8">
              <a:spcBef>
                <a:spcPts val="0"/>
              </a:spcBef>
              <a:buClr>
                <a:schemeClr val="lt1"/>
              </a:buClr>
              <a:buSzPct val="100000"/>
              <a:defRPr sz="1200">
                <a:solidFill>
                  <a:schemeClr val="lt1"/>
                </a:solidFill>
              </a:defRPr>
            </a:lvl9pPr>
          </a:lstStyle>
          <a:p/>
        </p:txBody>
      </p:sp>
      <p:sp>
        <p:nvSpPr>
          <p:cNvPr id="41" name="Shape 41"/>
          <p:cNvSpPr txBox="1"/>
          <p:nvPr>
            <p:ph idx="12" type="sldNum"/>
          </p:nvPr>
        </p:nvSpPr>
        <p:spPr>
          <a:xfrm>
            <a:off x="8523541" y="4695623"/>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42" name="Shape 42"/>
        <p:cNvGrpSpPr/>
        <p:nvPr/>
      </p:nvGrpSpPr>
      <p:grpSpPr>
        <a:xfrm>
          <a:off x="0" y="0"/>
          <a:ext cx="0" cy="0"/>
          <a:chOff x="0" y="0"/>
          <a:chExt cx="0" cy="0"/>
        </a:xfrm>
      </p:grpSpPr>
      <p:sp>
        <p:nvSpPr>
          <p:cNvPr id="43" name="Shape 43"/>
          <p:cNvSpPr txBox="1"/>
          <p:nvPr>
            <p:ph type="title"/>
          </p:nvPr>
        </p:nvSpPr>
        <p:spPr>
          <a:xfrm>
            <a:off x="490250" y="488250"/>
            <a:ext cx="6227100" cy="4090800"/>
          </a:xfrm>
          <a:prstGeom prst="rect">
            <a:avLst/>
          </a:prstGeom>
        </p:spPr>
        <p:txBody>
          <a:bodyPr anchorCtr="0" anchor="ctr" bIns="91425" lIns="91425" rIns="91425" tIns="91425"/>
          <a:lstStyle>
            <a:lvl1pPr lvl="0">
              <a:spcBef>
                <a:spcPts val="0"/>
              </a:spcBef>
              <a:buSzPct val="100000"/>
              <a:defRPr sz="6000"/>
            </a:lvl1pPr>
            <a:lvl2pPr lvl="1">
              <a:spcBef>
                <a:spcPts val="0"/>
              </a:spcBef>
              <a:buSzPct val="100000"/>
              <a:defRPr sz="6000"/>
            </a:lvl2pPr>
            <a:lvl3pPr lvl="2">
              <a:spcBef>
                <a:spcPts val="0"/>
              </a:spcBef>
              <a:buSzPct val="100000"/>
              <a:defRPr sz="6000"/>
            </a:lvl3pPr>
            <a:lvl4pPr lvl="3">
              <a:spcBef>
                <a:spcPts val="0"/>
              </a:spcBef>
              <a:buSzPct val="100000"/>
              <a:defRPr sz="6000"/>
            </a:lvl4pPr>
            <a:lvl5pPr lvl="4">
              <a:spcBef>
                <a:spcPts val="0"/>
              </a:spcBef>
              <a:buSzPct val="100000"/>
              <a:defRPr sz="6000"/>
            </a:lvl5pPr>
            <a:lvl6pPr lvl="5">
              <a:spcBef>
                <a:spcPts val="0"/>
              </a:spcBef>
              <a:buSzPct val="100000"/>
              <a:defRPr sz="6000"/>
            </a:lvl6pPr>
            <a:lvl7pPr lvl="6">
              <a:spcBef>
                <a:spcPts val="0"/>
              </a:spcBef>
              <a:buSzPct val="100000"/>
              <a:defRPr sz="6000"/>
            </a:lvl7pPr>
            <a:lvl8pPr lvl="7">
              <a:spcBef>
                <a:spcPts val="0"/>
              </a:spcBef>
              <a:buSzPct val="100000"/>
              <a:defRPr sz="6000"/>
            </a:lvl8pPr>
            <a:lvl9pPr lvl="8">
              <a:spcBef>
                <a:spcPts val="0"/>
              </a:spcBef>
              <a:buSzPct val="100000"/>
              <a:defRPr sz="6000"/>
            </a:lvl9pPr>
          </a:lstStyle>
          <a:p/>
        </p:txBody>
      </p:sp>
      <p:sp>
        <p:nvSpPr>
          <p:cNvPr id="44" name="Shape 44"/>
          <p:cNvSpPr txBox="1"/>
          <p:nvPr>
            <p:ph idx="12" type="sldNum"/>
          </p:nvPr>
        </p:nvSpPr>
        <p:spPr>
          <a:xfrm>
            <a:off x="8523541" y="4695623"/>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45" name="Shape 45"/>
        <p:cNvGrpSpPr/>
        <p:nvPr/>
      </p:nvGrpSpPr>
      <p:grpSpPr>
        <a:xfrm>
          <a:off x="0" y="0"/>
          <a:ext cx="0" cy="0"/>
          <a:chOff x="0" y="0"/>
          <a:chExt cx="0" cy="0"/>
        </a:xfrm>
      </p:grpSpPr>
      <p:sp>
        <p:nvSpPr>
          <p:cNvPr id="46" name="Shape 46"/>
          <p:cNvSpPr/>
          <p:nvPr/>
        </p:nvSpPr>
        <p:spPr>
          <a:xfrm flipH="1">
            <a:off x="0" y="0"/>
            <a:ext cx="4572000" cy="5143500"/>
          </a:xfrm>
          <a:prstGeom prst="rect">
            <a:avLst/>
          </a:prstGeom>
          <a:solidFill>
            <a:schemeClr val="accent4"/>
          </a:solidFill>
          <a:ln>
            <a:noFill/>
          </a:ln>
        </p:spPr>
        <p:txBody>
          <a:bodyPr anchorCtr="0" anchor="ctr" bIns="91425" lIns="91425" rIns="91425" tIns="91425">
            <a:noAutofit/>
          </a:bodyPr>
          <a:lstStyle/>
          <a:p>
            <a:pPr lvl="0">
              <a:spcBef>
                <a:spcPts val="0"/>
              </a:spcBef>
              <a:buNone/>
            </a:pPr>
            <a:r>
              <a:t/>
            </a:r>
            <a:endParaRPr/>
          </a:p>
        </p:txBody>
      </p:sp>
      <p:sp>
        <p:nvSpPr>
          <p:cNvPr id="47" name="Shape 47"/>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rIns="91425" tIns="91425">
            <a:noAutofit/>
          </a:bodyPr>
          <a:lstStyle/>
          <a:p>
            <a:pPr lvl="0">
              <a:spcBef>
                <a:spcPts val="0"/>
              </a:spcBef>
              <a:buNone/>
            </a:pPr>
            <a:r>
              <a:t/>
            </a:r>
            <a:endParaRPr/>
          </a:p>
        </p:txBody>
      </p:sp>
      <p:sp>
        <p:nvSpPr>
          <p:cNvPr id="48" name="Shape 48"/>
          <p:cNvSpPr txBox="1"/>
          <p:nvPr>
            <p:ph type="title"/>
          </p:nvPr>
        </p:nvSpPr>
        <p:spPr>
          <a:xfrm>
            <a:off x="265500" y="1233175"/>
            <a:ext cx="4045200" cy="1482300"/>
          </a:xfrm>
          <a:prstGeom prst="rect">
            <a:avLst/>
          </a:prstGeom>
        </p:spPr>
        <p:txBody>
          <a:bodyPr anchorCtr="0" anchor="b" bIns="91425" lIns="91425" rIns="91425" tIns="91425"/>
          <a:lstStyle>
            <a:lvl1pPr lvl="0" algn="ctr">
              <a:spcBef>
                <a:spcPts val="0"/>
              </a:spcBef>
              <a:buClr>
                <a:schemeClr val="dk2"/>
              </a:buClr>
              <a:buSzPct val="100000"/>
              <a:defRPr sz="4200">
                <a:solidFill>
                  <a:schemeClr val="dk2"/>
                </a:solidFill>
              </a:defRPr>
            </a:lvl1pPr>
            <a:lvl2pPr lvl="1" algn="ctr">
              <a:spcBef>
                <a:spcPts val="0"/>
              </a:spcBef>
              <a:buClr>
                <a:schemeClr val="dk2"/>
              </a:buClr>
              <a:buSzPct val="100000"/>
              <a:defRPr sz="4200">
                <a:solidFill>
                  <a:schemeClr val="dk2"/>
                </a:solidFill>
              </a:defRPr>
            </a:lvl2pPr>
            <a:lvl3pPr lvl="2" algn="ctr">
              <a:spcBef>
                <a:spcPts val="0"/>
              </a:spcBef>
              <a:buClr>
                <a:schemeClr val="dk2"/>
              </a:buClr>
              <a:buSzPct val="100000"/>
              <a:defRPr sz="4200">
                <a:solidFill>
                  <a:schemeClr val="dk2"/>
                </a:solidFill>
              </a:defRPr>
            </a:lvl3pPr>
            <a:lvl4pPr lvl="3" algn="ctr">
              <a:spcBef>
                <a:spcPts val="0"/>
              </a:spcBef>
              <a:buClr>
                <a:schemeClr val="dk2"/>
              </a:buClr>
              <a:buSzPct val="100000"/>
              <a:defRPr sz="4200">
                <a:solidFill>
                  <a:schemeClr val="dk2"/>
                </a:solidFill>
              </a:defRPr>
            </a:lvl4pPr>
            <a:lvl5pPr lvl="4" algn="ctr">
              <a:spcBef>
                <a:spcPts val="0"/>
              </a:spcBef>
              <a:buClr>
                <a:schemeClr val="dk2"/>
              </a:buClr>
              <a:buSzPct val="100000"/>
              <a:defRPr sz="4200">
                <a:solidFill>
                  <a:schemeClr val="dk2"/>
                </a:solidFill>
              </a:defRPr>
            </a:lvl5pPr>
            <a:lvl6pPr lvl="5" algn="ctr">
              <a:spcBef>
                <a:spcPts val="0"/>
              </a:spcBef>
              <a:buClr>
                <a:schemeClr val="dk2"/>
              </a:buClr>
              <a:buSzPct val="100000"/>
              <a:defRPr sz="4200">
                <a:solidFill>
                  <a:schemeClr val="dk2"/>
                </a:solidFill>
              </a:defRPr>
            </a:lvl6pPr>
            <a:lvl7pPr lvl="6" algn="ctr">
              <a:spcBef>
                <a:spcPts val="0"/>
              </a:spcBef>
              <a:buClr>
                <a:schemeClr val="dk2"/>
              </a:buClr>
              <a:buSzPct val="100000"/>
              <a:defRPr sz="4200">
                <a:solidFill>
                  <a:schemeClr val="dk2"/>
                </a:solidFill>
              </a:defRPr>
            </a:lvl7pPr>
            <a:lvl8pPr lvl="7" algn="ctr">
              <a:spcBef>
                <a:spcPts val="0"/>
              </a:spcBef>
              <a:buClr>
                <a:schemeClr val="dk2"/>
              </a:buClr>
              <a:buSzPct val="100000"/>
              <a:defRPr sz="4200">
                <a:solidFill>
                  <a:schemeClr val="dk2"/>
                </a:solidFill>
              </a:defRPr>
            </a:lvl8pPr>
            <a:lvl9pPr lvl="8" algn="ctr">
              <a:spcBef>
                <a:spcPts val="0"/>
              </a:spcBef>
              <a:buClr>
                <a:schemeClr val="dk2"/>
              </a:buClr>
              <a:buSzPct val="100000"/>
              <a:defRPr sz="4200">
                <a:solidFill>
                  <a:schemeClr val="dk2"/>
                </a:solidFill>
              </a:defRPr>
            </a:lvl9pPr>
          </a:lstStyle>
          <a:p/>
        </p:txBody>
      </p:sp>
      <p:sp>
        <p:nvSpPr>
          <p:cNvPr id="49" name="Shape 49"/>
          <p:cNvSpPr txBox="1"/>
          <p:nvPr>
            <p:ph idx="1" type="subTitle"/>
          </p:nvPr>
        </p:nvSpPr>
        <p:spPr>
          <a:xfrm>
            <a:off x="265500" y="2779466"/>
            <a:ext cx="4045200" cy="1235099"/>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50" name="Shape 50"/>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p:txBody>
      </p:sp>
      <p:sp>
        <p:nvSpPr>
          <p:cNvPr id="51" name="Shape 51"/>
          <p:cNvSpPr txBox="1"/>
          <p:nvPr>
            <p:ph idx="12" type="sldNum"/>
          </p:nvPr>
        </p:nvSpPr>
        <p:spPr>
          <a:xfrm>
            <a:off x="8523541" y="4695623"/>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52" name="Shape 52"/>
        <p:cNvGrpSpPr/>
        <p:nvPr/>
      </p:nvGrpSpPr>
      <p:grpSpPr>
        <a:xfrm>
          <a:off x="0" y="0"/>
          <a:ext cx="0" cy="0"/>
          <a:chOff x="0" y="0"/>
          <a:chExt cx="0" cy="0"/>
        </a:xfrm>
      </p:grpSpPr>
      <p:sp>
        <p:nvSpPr>
          <p:cNvPr id="53" name="Shape 53"/>
          <p:cNvSpPr txBox="1"/>
          <p:nvPr/>
        </p:nvSpPr>
        <p:spPr>
          <a:xfrm flipH="1" rot="10800000">
            <a:off x="0" y="0"/>
            <a:ext cx="9144000" cy="4695900"/>
          </a:xfrm>
          <a:prstGeom prst="rect">
            <a:avLst/>
          </a:prstGeom>
          <a:solidFill>
            <a:schemeClr val="accent4"/>
          </a:solidFill>
          <a:ln>
            <a:noFill/>
          </a:ln>
        </p:spPr>
        <p:txBody>
          <a:bodyPr anchorCtr="0" anchor="ctr" bIns="91425" lIns="91425" rIns="91425" tIns="91425">
            <a:noAutofit/>
          </a:bodyPr>
          <a:lstStyle/>
          <a:p>
            <a:pPr lvl="0">
              <a:spcBef>
                <a:spcPts val="0"/>
              </a:spcBef>
              <a:buNone/>
            </a:pPr>
            <a:r>
              <a:t/>
            </a:r>
            <a:endParaRPr/>
          </a:p>
        </p:txBody>
      </p:sp>
      <p:sp>
        <p:nvSpPr>
          <p:cNvPr id="54" name="Shape 54"/>
          <p:cNvSpPr/>
          <p:nvPr/>
        </p:nvSpPr>
        <p:spPr>
          <a:xfrm flipH="1" rot="10800000">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rIns="91425" tIns="91425">
            <a:noAutofit/>
          </a:bodyPr>
          <a:lstStyle/>
          <a:p>
            <a:pPr lvl="0">
              <a:spcBef>
                <a:spcPts val="0"/>
              </a:spcBef>
              <a:buNone/>
            </a:pPr>
            <a:r>
              <a:t/>
            </a:r>
            <a:endParaRPr/>
          </a:p>
        </p:txBody>
      </p:sp>
      <p:sp>
        <p:nvSpPr>
          <p:cNvPr id="55" name="Shape 55"/>
          <p:cNvSpPr txBox="1"/>
          <p:nvPr>
            <p:ph idx="1" type="body"/>
          </p:nvPr>
        </p:nvSpPr>
        <p:spPr>
          <a:xfrm>
            <a:off x="57150" y="4696825"/>
            <a:ext cx="8382000" cy="446700"/>
          </a:xfrm>
          <a:prstGeom prst="rect">
            <a:avLst/>
          </a:prstGeom>
        </p:spPr>
        <p:txBody>
          <a:bodyPr anchorCtr="0" anchor="ctr" bIns="91425" lIns="91425" rIns="91425" tIns="91425"/>
          <a:lstStyle>
            <a:lvl1pPr lvl="0">
              <a:lnSpc>
                <a:spcPct val="100000"/>
              </a:lnSpc>
              <a:spcBef>
                <a:spcPts val="0"/>
              </a:spcBef>
              <a:spcAft>
                <a:spcPts val="0"/>
              </a:spcAft>
              <a:buClr>
                <a:schemeClr val="lt1"/>
              </a:buClr>
              <a:buSzPct val="100000"/>
              <a:buNone/>
              <a:defRPr sz="1200">
                <a:solidFill>
                  <a:schemeClr val="lt1"/>
                </a:solidFill>
              </a:defRPr>
            </a:lvl1pPr>
          </a:lstStyle>
          <a:p/>
        </p:txBody>
      </p:sp>
      <p:sp>
        <p:nvSpPr>
          <p:cNvPr id="56" name="Shape 56"/>
          <p:cNvSpPr txBox="1"/>
          <p:nvPr>
            <p:ph idx="12" type="sldNum"/>
          </p:nvPr>
        </p:nvSpPr>
        <p:spPr>
          <a:xfrm>
            <a:off x="8523541" y="4695623"/>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1"/>
        </a:solidFill>
      </p:bgPr>
    </p:bg>
    <p:spTree>
      <p:nvGrpSpPr>
        <p:cNvPr id="5" name="Shape 5"/>
        <p:cNvGrpSpPr/>
        <p:nvPr/>
      </p:nvGrpSpPr>
      <p:grpSpPr>
        <a:xfrm>
          <a:off x="0" y="0"/>
          <a:ext cx="0" cy="0"/>
          <a:chOff x="0" y="0"/>
          <a:chExt cx="0" cy="0"/>
        </a:xfrm>
      </p:grpSpPr>
      <p:sp>
        <p:nvSpPr>
          <p:cNvPr id="6" name="Shape 6"/>
          <p:cNvSpPr txBox="1"/>
          <p:nvPr>
            <p:ph type="title"/>
          </p:nvPr>
        </p:nvSpPr>
        <p:spPr>
          <a:xfrm>
            <a:off x="471900" y="738725"/>
            <a:ext cx="8222100" cy="767700"/>
          </a:xfrm>
          <a:prstGeom prst="rect">
            <a:avLst/>
          </a:prstGeom>
          <a:noFill/>
          <a:ln>
            <a:noFill/>
          </a:ln>
        </p:spPr>
        <p:txBody>
          <a:bodyPr anchorCtr="0" anchor="b" bIns="91425" lIns="91425" rIns="91425" tIns="91425"/>
          <a:lstStyle>
            <a:lvl1pPr lvl="0">
              <a:spcBef>
                <a:spcPts val="0"/>
              </a:spcBef>
              <a:buClr>
                <a:schemeClr val="lt1"/>
              </a:buClr>
              <a:buSzPct val="100000"/>
              <a:buFont typeface="Roboto"/>
              <a:buNone/>
              <a:defRPr sz="3200">
                <a:solidFill>
                  <a:schemeClr val="lt1"/>
                </a:solidFill>
                <a:latin typeface="Roboto"/>
                <a:ea typeface="Roboto"/>
                <a:cs typeface="Roboto"/>
                <a:sym typeface="Roboto"/>
              </a:defRPr>
            </a:lvl1pPr>
            <a:lvl2pPr lvl="1">
              <a:spcBef>
                <a:spcPts val="0"/>
              </a:spcBef>
              <a:buClr>
                <a:schemeClr val="lt1"/>
              </a:buClr>
              <a:buSzPct val="100000"/>
              <a:buFont typeface="Roboto"/>
              <a:buNone/>
              <a:defRPr sz="3200">
                <a:solidFill>
                  <a:schemeClr val="lt1"/>
                </a:solidFill>
                <a:latin typeface="Roboto"/>
                <a:ea typeface="Roboto"/>
                <a:cs typeface="Roboto"/>
                <a:sym typeface="Roboto"/>
              </a:defRPr>
            </a:lvl2pPr>
            <a:lvl3pPr lvl="2">
              <a:spcBef>
                <a:spcPts val="0"/>
              </a:spcBef>
              <a:buClr>
                <a:schemeClr val="lt1"/>
              </a:buClr>
              <a:buSzPct val="100000"/>
              <a:buFont typeface="Roboto"/>
              <a:buNone/>
              <a:defRPr sz="3200">
                <a:solidFill>
                  <a:schemeClr val="lt1"/>
                </a:solidFill>
                <a:latin typeface="Roboto"/>
                <a:ea typeface="Roboto"/>
                <a:cs typeface="Roboto"/>
                <a:sym typeface="Roboto"/>
              </a:defRPr>
            </a:lvl3pPr>
            <a:lvl4pPr lvl="3">
              <a:spcBef>
                <a:spcPts val="0"/>
              </a:spcBef>
              <a:buClr>
                <a:schemeClr val="lt1"/>
              </a:buClr>
              <a:buSzPct val="100000"/>
              <a:buFont typeface="Roboto"/>
              <a:buNone/>
              <a:defRPr sz="3200">
                <a:solidFill>
                  <a:schemeClr val="lt1"/>
                </a:solidFill>
                <a:latin typeface="Roboto"/>
                <a:ea typeface="Roboto"/>
                <a:cs typeface="Roboto"/>
                <a:sym typeface="Roboto"/>
              </a:defRPr>
            </a:lvl4pPr>
            <a:lvl5pPr lvl="4">
              <a:spcBef>
                <a:spcPts val="0"/>
              </a:spcBef>
              <a:buClr>
                <a:schemeClr val="lt1"/>
              </a:buClr>
              <a:buSzPct val="100000"/>
              <a:buFont typeface="Roboto"/>
              <a:buNone/>
              <a:defRPr sz="3200">
                <a:solidFill>
                  <a:schemeClr val="lt1"/>
                </a:solidFill>
                <a:latin typeface="Roboto"/>
                <a:ea typeface="Roboto"/>
                <a:cs typeface="Roboto"/>
                <a:sym typeface="Roboto"/>
              </a:defRPr>
            </a:lvl5pPr>
            <a:lvl6pPr lvl="5">
              <a:spcBef>
                <a:spcPts val="0"/>
              </a:spcBef>
              <a:buClr>
                <a:schemeClr val="lt1"/>
              </a:buClr>
              <a:buSzPct val="100000"/>
              <a:buFont typeface="Roboto"/>
              <a:buNone/>
              <a:defRPr sz="3200">
                <a:solidFill>
                  <a:schemeClr val="lt1"/>
                </a:solidFill>
                <a:latin typeface="Roboto"/>
                <a:ea typeface="Roboto"/>
                <a:cs typeface="Roboto"/>
                <a:sym typeface="Roboto"/>
              </a:defRPr>
            </a:lvl6pPr>
            <a:lvl7pPr lvl="6">
              <a:spcBef>
                <a:spcPts val="0"/>
              </a:spcBef>
              <a:buClr>
                <a:schemeClr val="lt1"/>
              </a:buClr>
              <a:buSzPct val="100000"/>
              <a:buFont typeface="Roboto"/>
              <a:buNone/>
              <a:defRPr sz="3200">
                <a:solidFill>
                  <a:schemeClr val="lt1"/>
                </a:solidFill>
                <a:latin typeface="Roboto"/>
                <a:ea typeface="Roboto"/>
                <a:cs typeface="Roboto"/>
                <a:sym typeface="Roboto"/>
              </a:defRPr>
            </a:lvl7pPr>
            <a:lvl8pPr lvl="7">
              <a:spcBef>
                <a:spcPts val="0"/>
              </a:spcBef>
              <a:buClr>
                <a:schemeClr val="lt1"/>
              </a:buClr>
              <a:buSzPct val="100000"/>
              <a:buFont typeface="Roboto"/>
              <a:buNone/>
              <a:defRPr sz="3200">
                <a:solidFill>
                  <a:schemeClr val="lt1"/>
                </a:solidFill>
                <a:latin typeface="Roboto"/>
                <a:ea typeface="Roboto"/>
                <a:cs typeface="Roboto"/>
                <a:sym typeface="Roboto"/>
              </a:defRPr>
            </a:lvl8pPr>
            <a:lvl9pPr lvl="8">
              <a:spcBef>
                <a:spcPts val="0"/>
              </a:spcBef>
              <a:buClr>
                <a:schemeClr val="lt1"/>
              </a:buClr>
              <a:buSzPct val="100000"/>
              <a:buFont typeface="Roboto"/>
              <a:buNone/>
              <a:defRPr sz="3200">
                <a:solidFill>
                  <a:schemeClr val="lt1"/>
                </a:solidFill>
                <a:latin typeface="Roboto"/>
                <a:ea typeface="Roboto"/>
                <a:cs typeface="Roboto"/>
                <a:sym typeface="Roboto"/>
              </a:defRPr>
            </a:lvl9pPr>
          </a:lstStyle>
          <a:p/>
        </p:txBody>
      </p:sp>
      <p:sp>
        <p:nvSpPr>
          <p:cNvPr id="7" name="Shape 7"/>
          <p:cNvSpPr txBox="1"/>
          <p:nvPr>
            <p:ph idx="1" type="body"/>
          </p:nvPr>
        </p:nvSpPr>
        <p:spPr>
          <a:xfrm>
            <a:off x="471900" y="1919075"/>
            <a:ext cx="8222100" cy="27102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lt2"/>
              </a:buClr>
              <a:buSzPct val="100000"/>
              <a:buFont typeface="Roboto"/>
              <a:defRPr sz="1800">
                <a:solidFill>
                  <a:schemeClr val="lt2"/>
                </a:solidFill>
                <a:latin typeface="Roboto"/>
                <a:ea typeface="Roboto"/>
                <a:cs typeface="Roboto"/>
                <a:sym typeface="Roboto"/>
              </a:defRPr>
            </a:lvl1pPr>
            <a:lvl2pPr lvl="1">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2pPr>
            <a:lvl3pPr lvl="2">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3pPr>
            <a:lvl4pPr lvl="3">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4pPr>
            <a:lvl5pPr lvl="4">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5pPr>
            <a:lvl6pPr lvl="5">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6pPr>
            <a:lvl7pPr lvl="6">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7pPr>
            <a:lvl8pPr lvl="7">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8pPr>
            <a:lvl9pPr lvl="8">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9pPr>
          </a:lstStyle>
          <a:p/>
        </p:txBody>
      </p:sp>
      <p:sp>
        <p:nvSpPr>
          <p:cNvPr id="8" name="Shape 8"/>
          <p:cNvSpPr txBox="1"/>
          <p:nvPr>
            <p:ph idx="12" type="sldNum"/>
          </p:nvPr>
        </p:nvSpPr>
        <p:spPr>
          <a:xfrm>
            <a:off x="8523541" y="4695623"/>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lt2"/>
                </a:solidFill>
                <a:latin typeface="Roboto"/>
                <a:ea typeface="Roboto"/>
                <a:cs typeface="Roboto"/>
                <a:sym typeface="Robot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00.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0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0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0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0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6" name="Shape 66"/>
        <p:cNvGrpSpPr/>
        <p:nvPr/>
      </p:nvGrpSpPr>
      <p:grpSpPr>
        <a:xfrm>
          <a:off x="0" y="0"/>
          <a:ext cx="0" cy="0"/>
          <a:chOff x="0" y="0"/>
          <a:chExt cx="0" cy="0"/>
        </a:xfrm>
      </p:grpSpPr>
      <p:pic>
        <p:nvPicPr>
          <p:cNvPr id="67" name="Shape 67"/>
          <p:cNvPicPr preferRelativeResize="0"/>
          <p:nvPr/>
        </p:nvPicPr>
        <p:blipFill>
          <a:blip r:embed="rId3">
            <a:alphaModFix/>
          </a:blip>
          <a:stretch>
            <a:fillRect/>
          </a:stretch>
        </p:blipFill>
        <p:spPr>
          <a:xfrm>
            <a:off x="-379650" y="0"/>
            <a:ext cx="9654225" cy="5251949"/>
          </a:xfrm>
          <a:prstGeom prst="rect">
            <a:avLst/>
          </a:prstGeom>
          <a:noFill/>
          <a:ln>
            <a:noFill/>
          </a:ln>
        </p:spPr>
      </p:pic>
      <p:sp>
        <p:nvSpPr>
          <p:cNvPr id="68" name="Shape 68"/>
          <p:cNvSpPr txBox="1"/>
          <p:nvPr>
            <p:ph type="ctrTitle"/>
          </p:nvPr>
        </p:nvSpPr>
        <p:spPr>
          <a:xfrm>
            <a:off x="921891" y="2359107"/>
            <a:ext cx="8222100" cy="933599"/>
          </a:xfrm>
          <a:prstGeom prst="rect">
            <a:avLst/>
          </a:prstGeom>
        </p:spPr>
        <p:txBody>
          <a:bodyPr anchorCtr="0" anchor="b" bIns="91425" lIns="91425" rIns="91425" tIns="91425">
            <a:noAutofit/>
          </a:bodyPr>
          <a:lstStyle/>
          <a:p>
            <a:pPr lvl="0" algn="ctr">
              <a:spcBef>
                <a:spcPts val="0"/>
              </a:spcBef>
              <a:buNone/>
            </a:pPr>
            <a:r>
              <a:rPr lang="en">
                <a:latin typeface="Impact"/>
                <a:ea typeface="Impact"/>
                <a:cs typeface="Impact"/>
                <a:sym typeface="Impact"/>
              </a:rPr>
              <a:t>USSR On the Road to War</a:t>
            </a:r>
          </a:p>
        </p:txBody>
      </p:sp>
      <p:sp>
        <p:nvSpPr>
          <p:cNvPr id="69" name="Shape 69"/>
          <p:cNvSpPr txBox="1"/>
          <p:nvPr>
            <p:ph idx="1" type="subTitle"/>
          </p:nvPr>
        </p:nvSpPr>
        <p:spPr>
          <a:xfrm>
            <a:off x="3216000" y="3242550"/>
            <a:ext cx="2712000" cy="933600"/>
          </a:xfrm>
          <a:prstGeom prst="rect">
            <a:avLst/>
          </a:prstGeom>
          <a:ln>
            <a:noFill/>
          </a:ln>
        </p:spPr>
        <p:txBody>
          <a:bodyPr anchorCtr="0" anchor="t" bIns="91425" lIns="91425" rIns="91425" tIns="91425">
            <a:noAutofit/>
          </a:bodyPr>
          <a:lstStyle/>
          <a:p>
            <a:pPr lvl="0" rtl="0">
              <a:spcBef>
                <a:spcPts val="0"/>
              </a:spcBef>
              <a:buNone/>
            </a:pPr>
            <a:r>
              <a:rPr lang="en"/>
              <a:t>By: Natalie Jimenez, Samantha Gatti, Mackenzie Henderson, Jordan Crenshaw</a:t>
            </a:r>
          </a:p>
          <a:p>
            <a:pPr lvl="0">
              <a:spcBef>
                <a:spcPts val="0"/>
              </a:spcBef>
              <a:buNone/>
            </a:pPr>
            <a:r>
              <a:rPr lang="en"/>
              <a:t>Isabelle Pavajeau</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3" name="Shape 73"/>
        <p:cNvGrpSpPr/>
        <p:nvPr/>
      </p:nvGrpSpPr>
      <p:grpSpPr>
        <a:xfrm>
          <a:off x="0" y="0"/>
          <a:ext cx="0" cy="0"/>
          <a:chOff x="0" y="0"/>
          <a:chExt cx="0" cy="0"/>
        </a:xfrm>
      </p:grpSpPr>
      <p:sp>
        <p:nvSpPr>
          <p:cNvPr id="74" name="Shape 74"/>
          <p:cNvSpPr txBox="1"/>
          <p:nvPr>
            <p:ph idx="1" type="body"/>
          </p:nvPr>
        </p:nvSpPr>
        <p:spPr>
          <a:xfrm>
            <a:off x="410625" y="1762050"/>
            <a:ext cx="8222100" cy="3142200"/>
          </a:xfrm>
          <a:prstGeom prst="rect">
            <a:avLst/>
          </a:prstGeom>
          <a:noFill/>
          <a:ln cap="flat" cmpd="sng" w="9525">
            <a:solidFill>
              <a:srgbClr val="000000"/>
            </a:solidFill>
            <a:prstDash val="solid"/>
            <a:round/>
            <a:headEnd len="med" w="med" type="none"/>
            <a:tailEnd len="med" w="med" type="none"/>
          </a:ln>
        </p:spPr>
        <p:txBody>
          <a:bodyPr anchorCtr="0" anchor="t" bIns="91425" lIns="91425" rIns="91425" tIns="91425">
            <a:noAutofit/>
          </a:bodyPr>
          <a:lstStyle/>
          <a:p>
            <a:pPr indent="-228600" lvl="0" marL="457200" rtl="0">
              <a:spcBef>
                <a:spcPts val="0"/>
              </a:spcBef>
            </a:pPr>
            <a:r>
              <a:rPr lang="en"/>
              <a:t>The USSR was Germany’s main obstacle; Stalin might resist Hitler’s attempts to  take possession of Poland</a:t>
            </a:r>
          </a:p>
          <a:p>
            <a:pPr indent="-228600" lvl="0" marL="457200" rtl="0">
              <a:spcBef>
                <a:spcPts val="0"/>
              </a:spcBef>
            </a:pPr>
            <a:r>
              <a:rPr lang="en"/>
              <a:t>Stalin, on the other hand, was convinced that Hitler’s ultimate goal was to attack the USSR</a:t>
            </a:r>
          </a:p>
          <a:p>
            <a:pPr indent="-228600" lvl="0" marL="457200" rtl="0">
              <a:spcBef>
                <a:spcPts val="0"/>
              </a:spcBef>
            </a:pPr>
            <a:r>
              <a:rPr lang="en"/>
              <a:t>Germany and the USSR signed a friendship and nonaggression treaty in August of 1939. This meant that Germany could now attack Poland without the interference of the USSR.</a:t>
            </a:r>
          </a:p>
          <a:p>
            <a:pPr indent="-228600" lvl="0" marL="457200" rtl="0">
              <a:spcBef>
                <a:spcPts val="0"/>
              </a:spcBef>
            </a:pPr>
            <a:r>
              <a:rPr lang="en"/>
              <a:t>Germany promised that the USSR would receive parts of eastern Poland, Finland, Estonia and Latvia. </a:t>
            </a:r>
          </a:p>
        </p:txBody>
      </p:sp>
      <p:pic>
        <p:nvPicPr>
          <p:cNvPr id="75" name="Shape 75"/>
          <p:cNvPicPr preferRelativeResize="0"/>
          <p:nvPr/>
        </p:nvPicPr>
        <p:blipFill>
          <a:blip r:embed="rId3">
            <a:alphaModFix/>
          </a:blip>
          <a:stretch>
            <a:fillRect/>
          </a:stretch>
        </p:blipFill>
        <p:spPr>
          <a:xfrm>
            <a:off x="0" y="6625"/>
            <a:ext cx="9144000" cy="1688300"/>
          </a:xfrm>
          <a:prstGeom prst="rect">
            <a:avLst/>
          </a:prstGeom>
          <a:noFill/>
          <a:ln>
            <a:noFill/>
          </a:ln>
        </p:spPr>
      </p:pic>
      <p:sp>
        <p:nvSpPr>
          <p:cNvPr id="76" name="Shape 76"/>
          <p:cNvSpPr txBox="1"/>
          <p:nvPr>
            <p:ph type="title"/>
          </p:nvPr>
        </p:nvSpPr>
        <p:spPr>
          <a:xfrm>
            <a:off x="460950" y="445050"/>
            <a:ext cx="8222100" cy="767700"/>
          </a:xfrm>
          <a:prstGeom prst="rect">
            <a:avLst/>
          </a:prstGeom>
          <a:ln>
            <a:noFill/>
          </a:ln>
        </p:spPr>
        <p:txBody>
          <a:bodyPr anchorCtr="0" anchor="b" bIns="91425" lIns="91425" rIns="91425" tIns="91425">
            <a:noAutofit/>
          </a:bodyPr>
          <a:lstStyle/>
          <a:p>
            <a:pPr lvl="0" rtl="0">
              <a:spcBef>
                <a:spcPts val="0"/>
              </a:spcBef>
              <a:buNone/>
            </a:pPr>
            <a:r>
              <a:rPr lang="en">
                <a:latin typeface="Impact"/>
                <a:ea typeface="Impact"/>
                <a:cs typeface="Impact"/>
                <a:sym typeface="Impact"/>
              </a:rPr>
              <a:t>Graphic Organizer</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0" name="Shape 80"/>
        <p:cNvGrpSpPr/>
        <p:nvPr/>
      </p:nvGrpSpPr>
      <p:grpSpPr>
        <a:xfrm>
          <a:off x="0" y="0"/>
          <a:ext cx="0" cy="0"/>
          <a:chOff x="0" y="0"/>
          <a:chExt cx="0" cy="0"/>
        </a:xfrm>
      </p:grpSpPr>
      <p:sp>
        <p:nvSpPr>
          <p:cNvPr id="81" name="Shape 81"/>
          <p:cNvSpPr txBox="1"/>
          <p:nvPr>
            <p:ph type="title"/>
          </p:nvPr>
        </p:nvSpPr>
        <p:spPr>
          <a:xfrm>
            <a:off x="471900" y="738725"/>
            <a:ext cx="8222100" cy="767700"/>
          </a:xfrm>
          <a:prstGeom prst="rect">
            <a:avLst/>
          </a:prstGeom>
        </p:spPr>
        <p:txBody>
          <a:bodyPr anchorCtr="0" anchor="b" bIns="91425" lIns="91425" rIns="91425" tIns="91425">
            <a:noAutofit/>
          </a:bodyPr>
          <a:lstStyle/>
          <a:p>
            <a:pPr lvl="0" rtl="0">
              <a:spcBef>
                <a:spcPts val="0"/>
              </a:spcBef>
              <a:buNone/>
            </a:pPr>
            <a:r>
              <a:rPr lang="en">
                <a:latin typeface="Impact"/>
                <a:ea typeface="Impact"/>
                <a:cs typeface="Impact"/>
                <a:sym typeface="Impact"/>
              </a:rPr>
              <a:t>Graphic Organizer pt. 2</a:t>
            </a:r>
          </a:p>
        </p:txBody>
      </p:sp>
      <p:sp>
        <p:nvSpPr>
          <p:cNvPr id="82" name="Shape 82"/>
          <p:cNvSpPr txBox="1"/>
          <p:nvPr>
            <p:ph idx="1" type="body"/>
          </p:nvPr>
        </p:nvSpPr>
        <p:spPr>
          <a:xfrm>
            <a:off x="471900" y="1919075"/>
            <a:ext cx="8222100" cy="2710200"/>
          </a:xfrm>
          <a:prstGeom prst="rect">
            <a:avLst/>
          </a:prstGeom>
        </p:spPr>
        <p:txBody>
          <a:bodyPr anchorCtr="0" anchor="t" bIns="91425" lIns="91425" rIns="91425" tIns="91425">
            <a:noAutofit/>
          </a:bodyPr>
          <a:lstStyle/>
          <a:p>
            <a:pPr indent="-228600" lvl="0" marL="457200" rtl="0">
              <a:spcBef>
                <a:spcPts val="0"/>
              </a:spcBef>
            </a:pPr>
            <a:r>
              <a:rPr lang="en"/>
              <a:t>Although Stalin didn’t believe this, he needed time to build up his military, and he believed that he was outsmarting Hitler (“He thinks he’s outsmarted me, but actually it’s I who have tricked him.”)</a:t>
            </a:r>
          </a:p>
          <a:p>
            <a:pPr indent="-228600" lvl="0" marL="457200" rtl="0">
              <a:spcBef>
                <a:spcPts val="0"/>
              </a:spcBef>
            </a:pPr>
            <a:r>
              <a:rPr lang="en"/>
              <a:t>With this treaty, Hitler was now assured that he could finally invade Poland. Despite Britain’s guaranteed support for Poland, Hitler believed that this was a bluff. But when German troops crossed the border into Poland, Britain and France declared war on Germany and WW2 begun.</a:t>
            </a:r>
          </a:p>
        </p:txBody>
      </p:sp>
      <p:pic>
        <p:nvPicPr>
          <p:cNvPr id="83" name="Shape 83"/>
          <p:cNvPicPr preferRelativeResize="0"/>
          <p:nvPr/>
        </p:nvPicPr>
        <p:blipFill>
          <a:blip r:embed="rId3">
            <a:alphaModFix/>
          </a:blip>
          <a:stretch>
            <a:fillRect/>
          </a:stretch>
        </p:blipFill>
        <p:spPr>
          <a:xfrm>
            <a:off x="6425450" y="0"/>
            <a:ext cx="2718549" cy="1678149"/>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7" name="Shape 87"/>
        <p:cNvGrpSpPr/>
        <p:nvPr/>
      </p:nvGrpSpPr>
      <p:grpSpPr>
        <a:xfrm>
          <a:off x="0" y="0"/>
          <a:ext cx="0" cy="0"/>
          <a:chOff x="0" y="0"/>
          <a:chExt cx="0" cy="0"/>
        </a:xfrm>
      </p:grpSpPr>
      <p:sp>
        <p:nvSpPr>
          <p:cNvPr id="88" name="Shape 88"/>
          <p:cNvSpPr txBox="1"/>
          <p:nvPr>
            <p:ph type="title"/>
          </p:nvPr>
        </p:nvSpPr>
        <p:spPr>
          <a:xfrm>
            <a:off x="471900" y="738725"/>
            <a:ext cx="8222100" cy="767700"/>
          </a:xfrm>
          <a:prstGeom prst="rect">
            <a:avLst/>
          </a:prstGeom>
        </p:spPr>
        <p:txBody>
          <a:bodyPr anchorCtr="0" anchor="b" bIns="91425" lIns="91425" rIns="91425" tIns="91425">
            <a:noAutofit/>
          </a:bodyPr>
          <a:lstStyle/>
          <a:p>
            <a:pPr lvl="0">
              <a:spcBef>
                <a:spcPts val="0"/>
              </a:spcBef>
              <a:buNone/>
            </a:pPr>
            <a:r>
              <a:rPr lang="en">
                <a:latin typeface="Impact"/>
                <a:ea typeface="Impact"/>
                <a:cs typeface="Impact"/>
                <a:sym typeface="Impact"/>
              </a:rPr>
              <a:t>Key Dates</a:t>
            </a:r>
          </a:p>
        </p:txBody>
      </p:sp>
      <p:sp>
        <p:nvSpPr>
          <p:cNvPr id="89" name="Shape 89"/>
          <p:cNvSpPr txBox="1"/>
          <p:nvPr>
            <p:ph idx="1" type="body"/>
          </p:nvPr>
        </p:nvSpPr>
        <p:spPr>
          <a:xfrm>
            <a:off x="471900" y="1986225"/>
            <a:ext cx="8222100" cy="2710200"/>
          </a:xfrm>
          <a:prstGeom prst="rect">
            <a:avLst/>
          </a:prstGeom>
        </p:spPr>
        <p:txBody>
          <a:bodyPr anchorCtr="0" anchor="t" bIns="91425" lIns="91425" rIns="91425" tIns="91425">
            <a:noAutofit/>
          </a:bodyPr>
          <a:lstStyle/>
          <a:p>
            <a:pPr indent="-228600" lvl="0" marL="457200" rtl="0">
              <a:spcBef>
                <a:spcPts val="0"/>
              </a:spcBef>
            </a:pPr>
            <a:r>
              <a:rPr lang="en"/>
              <a:t>Germany and the USSR signed a treaty of friendship  and nonaggression on 24 August 1939.</a:t>
            </a:r>
          </a:p>
          <a:p>
            <a:pPr indent="-228600" lvl="0" marL="457200" rtl="0">
              <a:spcBef>
                <a:spcPts val="0"/>
              </a:spcBef>
            </a:pPr>
            <a:r>
              <a:rPr lang="en"/>
              <a:t>September 1 1939  German troops crossed the  border into Poland</a:t>
            </a:r>
          </a:p>
          <a:p>
            <a:pPr indent="-228600" lvl="0" marL="457200">
              <a:spcBef>
                <a:spcPts val="0"/>
              </a:spcBef>
            </a:pPr>
            <a:r>
              <a:rPr lang="en"/>
              <a:t>September 3rd, Britain declared war on Germany , France followed afterwards.             </a:t>
            </a:r>
          </a:p>
        </p:txBody>
      </p:sp>
      <p:pic>
        <p:nvPicPr>
          <p:cNvPr id="90" name="Shape 90"/>
          <p:cNvPicPr preferRelativeResize="0"/>
          <p:nvPr/>
        </p:nvPicPr>
        <p:blipFill>
          <a:blip r:embed="rId3">
            <a:alphaModFix/>
          </a:blip>
          <a:stretch>
            <a:fillRect/>
          </a:stretch>
        </p:blipFill>
        <p:spPr>
          <a:xfrm>
            <a:off x="3154200" y="3356275"/>
            <a:ext cx="2857500" cy="1787225"/>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4" name="Shape 94"/>
        <p:cNvGrpSpPr/>
        <p:nvPr/>
      </p:nvGrpSpPr>
      <p:grpSpPr>
        <a:xfrm>
          <a:off x="0" y="0"/>
          <a:ext cx="0" cy="0"/>
          <a:chOff x="0" y="0"/>
          <a:chExt cx="0" cy="0"/>
        </a:xfrm>
      </p:grpSpPr>
      <p:sp>
        <p:nvSpPr>
          <p:cNvPr id="95" name="Shape 95"/>
          <p:cNvSpPr txBox="1"/>
          <p:nvPr>
            <p:ph type="title"/>
          </p:nvPr>
        </p:nvSpPr>
        <p:spPr>
          <a:xfrm>
            <a:off x="883050" y="906550"/>
            <a:ext cx="8222100" cy="767700"/>
          </a:xfrm>
          <a:prstGeom prst="rect">
            <a:avLst/>
          </a:prstGeom>
        </p:spPr>
        <p:txBody>
          <a:bodyPr anchorCtr="0" anchor="b" bIns="91425" lIns="91425" rIns="91425" tIns="91425">
            <a:noAutofit/>
          </a:bodyPr>
          <a:lstStyle/>
          <a:p>
            <a:pPr lvl="0">
              <a:spcBef>
                <a:spcPts val="0"/>
              </a:spcBef>
              <a:buNone/>
            </a:pPr>
            <a:r>
              <a:rPr lang="en">
                <a:latin typeface="Impact"/>
                <a:ea typeface="Impact"/>
                <a:cs typeface="Impact"/>
                <a:sym typeface="Impact"/>
              </a:rPr>
              <a:t>Vocabulary</a:t>
            </a:r>
          </a:p>
        </p:txBody>
      </p:sp>
      <p:sp>
        <p:nvSpPr>
          <p:cNvPr id="96" name="Shape 96"/>
          <p:cNvSpPr txBox="1"/>
          <p:nvPr>
            <p:ph idx="1" type="body"/>
          </p:nvPr>
        </p:nvSpPr>
        <p:spPr>
          <a:xfrm>
            <a:off x="43950" y="1893900"/>
            <a:ext cx="8222100" cy="2710200"/>
          </a:xfrm>
          <a:prstGeom prst="rect">
            <a:avLst/>
          </a:prstGeom>
        </p:spPr>
        <p:txBody>
          <a:bodyPr anchorCtr="0" anchor="t" bIns="91425" lIns="91425" rIns="91425" tIns="91425">
            <a:noAutofit/>
          </a:bodyPr>
          <a:lstStyle/>
          <a:p>
            <a:pPr indent="-228600" lvl="0" marL="457200" rtl="0">
              <a:spcBef>
                <a:spcPts val="0"/>
              </a:spcBef>
            </a:pPr>
            <a:r>
              <a:rPr lang="en"/>
              <a:t>Molotov-Ribbentrop Pact: Meant that Germany would be able to attack Poland without the interference of the USSR.</a:t>
            </a:r>
          </a:p>
          <a:p>
            <a:pPr indent="-228600" lvl="0" marL="457200" rtl="0">
              <a:spcBef>
                <a:spcPts val="0"/>
              </a:spcBef>
            </a:pPr>
            <a:r>
              <a:rPr lang="en"/>
              <a:t>Communism: A way of organizing a society in which the government owns things that are used to make and transport products and there is no privately owned property.</a:t>
            </a:r>
          </a:p>
        </p:txBody>
      </p:sp>
      <p:pic>
        <p:nvPicPr>
          <p:cNvPr id="97" name="Shape 97"/>
          <p:cNvPicPr preferRelativeResize="0"/>
          <p:nvPr/>
        </p:nvPicPr>
        <p:blipFill>
          <a:blip r:embed="rId3">
            <a:alphaModFix/>
          </a:blip>
          <a:stretch>
            <a:fillRect/>
          </a:stretch>
        </p:blipFill>
        <p:spPr>
          <a:xfrm flipH="1" rot="-5400000">
            <a:off x="3533175" y="3273074"/>
            <a:ext cx="1761350" cy="1761350"/>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1" name="Shape 101"/>
        <p:cNvGrpSpPr/>
        <p:nvPr/>
      </p:nvGrpSpPr>
      <p:grpSpPr>
        <a:xfrm>
          <a:off x="0" y="0"/>
          <a:ext cx="0" cy="0"/>
          <a:chOff x="0" y="0"/>
          <a:chExt cx="0" cy="0"/>
        </a:xfrm>
      </p:grpSpPr>
      <p:sp>
        <p:nvSpPr>
          <p:cNvPr id="102" name="Shape 102"/>
          <p:cNvSpPr txBox="1"/>
          <p:nvPr>
            <p:ph type="title"/>
          </p:nvPr>
        </p:nvSpPr>
        <p:spPr>
          <a:xfrm>
            <a:off x="471900" y="738725"/>
            <a:ext cx="8222100" cy="767700"/>
          </a:xfrm>
          <a:prstGeom prst="rect">
            <a:avLst/>
          </a:prstGeom>
        </p:spPr>
        <p:txBody>
          <a:bodyPr anchorCtr="0" anchor="b" bIns="91425" lIns="91425" rIns="91425" tIns="91425">
            <a:noAutofit/>
          </a:bodyPr>
          <a:lstStyle/>
          <a:p>
            <a:pPr lvl="0">
              <a:spcBef>
                <a:spcPts val="0"/>
              </a:spcBef>
              <a:buNone/>
            </a:pPr>
            <a:r>
              <a:rPr lang="en">
                <a:latin typeface="Impact"/>
                <a:ea typeface="Impact"/>
                <a:cs typeface="Impact"/>
                <a:sym typeface="Impact"/>
              </a:rPr>
              <a:t>Key People </a:t>
            </a:r>
          </a:p>
        </p:txBody>
      </p:sp>
      <p:sp>
        <p:nvSpPr>
          <p:cNvPr id="103" name="Shape 103"/>
          <p:cNvSpPr txBox="1"/>
          <p:nvPr>
            <p:ph idx="1" type="body"/>
          </p:nvPr>
        </p:nvSpPr>
        <p:spPr>
          <a:xfrm>
            <a:off x="471900" y="1919075"/>
            <a:ext cx="8222100" cy="2710200"/>
          </a:xfrm>
          <a:prstGeom prst="rect">
            <a:avLst/>
          </a:prstGeom>
        </p:spPr>
        <p:txBody>
          <a:bodyPr anchorCtr="0" anchor="t" bIns="91425" lIns="91425" rIns="91425" tIns="91425">
            <a:noAutofit/>
          </a:bodyPr>
          <a:lstStyle/>
          <a:p>
            <a:pPr indent="-228600" lvl="0" marL="457200" rtl="0">
              <a:spcBef>
                <a:spcPts val="0"/>
              </a:spcBef>
            </a:pPr>
            <a:r>
              <a:rPr lang="en"/>
              <a:t>     Joseph Stalin was the Secretary of the Central Committee of Communist Party of the Soviet Union. Stalin was the man who granted Germany to invade Poland. Buying Stalin and the USSR some time to upgrade their military and prepare in case of another World War. </a:t>
            </a:r>
          </a:p>
          <a:p>
            <a:pPr indent="-228600" lvl="0" marL="457200" rtl="0">
              <a:spcBef>
                <a:spcPts val="0"/>
              </a:spcBef>
            </a:pPr>
            <a:r>
              <a:rPr lang="en"/>
              <a:t>     Adolf Hitler promised that the USSR would receive eastern parts of Poland,Finland, Estonia, and Latvia. Was believed that his intention was to attack the USSR, and an invasion of Poland could be seen as preparation for this.  </a:t>
            </a:r>
          </a:p>
          <a:p>
            <a:pPr lvl="0">
              <a:spcBef>
                <a:spcPts val="0"/>
              </a:spcBef>
              <a:buNone/>
            </a:pPr>
            <a:r>
              <a:t/>
            </a:r>
            <a:endParaRP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