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4" r:id="rId6"/>
    <p:sldId id="262" r:id="rId7"/>
    <p:sldId id="263" r:id="rId8"/>
    <p:sldId id="25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07F-78AC-46FD-90FD-B034ACFF13A2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D75DE8-0602-4F38-A25E-02B7097587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07F-78AC-46FD-90FD-B034ACFF13A2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5DE8-0602-4F38-A25E-02B709758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07F-78AC-46FD-90FD-B034ACFF13A2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5DE8-0602-4F38-A25E-02B709758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07F-78AC-46FD-90FD-B034ACFF13A2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5DE8-0602-4F38-A25E-02B7097587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07F-78AC-46FD-90FD-B034ACFF13A2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D75DE8-0602-4F38-A25E-02B7097587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07F-78AC-46FD-90FD-B034ACFF13A2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5DE8-0602-4F38-A25E-02B7097587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07F-78AC-46FD-90FD-B034ACFF13A2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5DE8-0602-4F38-A25E-02B7097587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07F-78AC-46FD-90FD-B034ACFF13A2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5DE8-0602-4F38-A25E-02B709758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07F-78AC-46FD-90FD-B034ACFF13A2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5DE8-0602-4F38-A25E-02B709758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07F-78AC-46FD-90FD-B034ACFF13A2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75DE8-0602-4F38-A25E-02B7097587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DB07F-78AC-46FD-90FD-B034ACFF13A2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D75DE8-0602-4F38-A25E-02B7097587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ADB07F-78AC-46FD-90FD-B034ACFF13A2}" type="datetimeFigureOut">
              <a:rPr lang="en-US" smtClean="0"/>
              <a:t>8/17/2014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D75DE8-0602-4F38-A25E-02B7097587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 Thesis, or Not to Thesis…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5791200"/>
          </a:xfrm>
        </p:spPr>
        <p:txBody>
          <a:bodyPr/>
          <a:lstStyle/>
          <a:p>
            <a:pPr lvl="0"/>
            <a:r>
              <a:rPr lang="en-US" sz="2800" dirty="0" smtClean="0">
                <a:latin typeface="Arial" pitchFamily="34" charset="0"/>
                <a:ea typeface="Times New Roman" pitchFamily="18" charset="0"/>
              </a:rPr>
              <a:t>Remember when your Mom taught you, “You never get a second chance to make a first impression?”  She was right.  A thesis is the key element to a good (and therefore high scoring) essay.  It should be right up front in a good essay. One cannot get more than half credit on any essay no matter how well written if it doesn't have a clear, comprehensive and analytical thesis. </a:t>
            </a:r>
            <a:endParaRPr lang="en-US" sz="1600" dirty="0" smtClean="0">
              <a:latin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5720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>
                <a:latin typeface="Arial" pitchFamily="34" charset="0"/>
                <a:ea typeface="Times New Roman" pitchFamily="18" charset="0"/>
              </a:rPr>
              <a:t>“Compare and contrast how the First World War and its outcomes affected TWO of the following regions in the period from the war through the 1930's.   </a:t>
            </a:r>
            <a:endParaRPr lang="en-US" sz="2800" dirty="0" smtClean="0">
              <a:latin typeface="Arial" pitchFamily="34" charset="0"/>
              <a:ea typeface="Times New Roman" pitchFamily="18" charset="0"/>
            </a:endParaRPr>
          </a:p>
          <a:p>
            <a:pPr algn="ctr">
              <a:buNone/>
            </a:pPr>
            <a:endParaRPr lang="en-US" sz="2800" dirty="0" smtClean="0">
              <a:latin typeface="Arial" pitchFamily="34" charset="0"/>
              <a:ea typeface="Times New Roman" pitchFamily="18" charset="0"/>
            </a:endParaRPr>
          </a:p>
          <a:p>
            <a:pPr algn="ctr">
              <a:buNone/>
            </a:pPr>
            <a:r>
              <a:rPr lang="en-US" sz="28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2800" dirty="0" smtClean="0">
                <a:latin typeface="Arial" pitchFamily="34" charset="0"/>
                <a:ea typeface="Times New Roman" pitchFamily="18" charset="0"/>
              </a:rPr>
              <a:t>East Asia    Middle East    South Asia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or Bad?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4400" i="1" dirty="0" smtClean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The First World War had both similar and different effects on East Asia and the Middle East. </a:t>
            </a:r>
            <a:endParaRPr lang="en-US" sz="2800" i="1" dirty="0" smtClean="0">
              <a:latin typeface="Times New Roman" pitchFamily="18" charset="0"/>
              <a:sym typeface="Symbol" pitchFamily="18" charset="2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or </a:t>
            </a:r>
            <a:r>
              <a:rPr lang="en-US" dirty="0" smtClean="0">
                <a:solidFill>
                  <a:srgbClr val="FF0000"/>
                </a:solidFill>
              </a:rPr>
              <a:t>Bad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sz="4400" i="1" dirty="0" smtClean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The First World War had both similar and different effects on East Asia and the Middle East</a:t>
            </a:r>
            <a:r>
              <a:rPr lang="en-US" sz="4400" i="1" dirty="0" smtClean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.</a:t>
            </a:r>
          </a:p>
          <a:p>
            <a:pPr lvl="0">
              <a:buNone/>
            </a:pPr>
            <a:endParaRPr lang="en-US" sz="4400" dirty="0" smtClean="0">
              <a:latin typeface="Times New Roman" pitchFamily="18" charset="0"/>
              <a:ea typeface="Times New Roman" pitchFamily="18" charset="0"/>
              <a:sym typeface="Symbol" pitchFamily="18" charset="2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This is a </a:t>
            </a:r>
            <a:r>
              <a:rPr lang="en-US" sz="4400" b="1" dirty="0" smtClean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restatement</a:t>
            </a:r>
            <a:r>
              <a:rPr lang="en-US" sz="4400" dirty="0" smtClean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of the question.  It is not clear, analytical or comprehensive.  A thesis should drive the essay.  It is the type of engine one has in his car.  Don’t worry about “fuel economy” here. </a:t>
            </a:r>
            <a:endParaRPr lang="en-US" sz="2800" dirty="0" smtClean="0">
              <a:latin typeface="Times New Roman" pitchFamily="18" charset="0"/>
              <a:sym typeface="Symbol" pitchFamily="18" charset="2"/>
            </a:endParaRPr>
          </a:p>
          <a:p>
            <a:pPr lvl="0">
              <a:buNone/>
            </a:pPr>
            <a:r>
              <a:rPr lang="en-US" sz="4400" dirty="0" smtClean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 </a:t>
            </a:r>
            <a:endParaRPr lang="en-US" sz="2800" dirty="0" smtClean="0">
              <a:latin typeface="Times New Roman" pitchFamily="18" charset="0"/>
              <a:sym typeface="Symbol" pitchFamily="18" charset="2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or Bad?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3600" i="1" dirty="0" smtClean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The First World War and the period following affected both the Middle East and South Asia politically, socially and economically. </a:t>
            </a:r>
            <a:endParaRPr lang="en-US" sz="2000" i="1" dirty="0" smtClean="0">
              <a:latin typeface="Times New Roman" pitchFamily="18" charset="0"/>
              <a:sym typeface="Symbol" pitchFamily="18" charset="2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Good</a:t>
            </a:r>
            <a:r>
              <a:rPr lang="en-US" dirty="0" smtClean="0"/>
              <a:t> or Bad?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458200" cy="5181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i="1" dirty="0" smtClean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The First World War and the period following affected both the Middle East and South Asia politically, socially and economically. </a:t>
            </a:r>
            <a:endParaRPr lang="en-US" sz="2800" i="1" dirty="0" smtClean="0">
              <a:latin typeface="Times New Roman" pitchFamily="18" charset="0"/>
              <a:ea typeface="Times New Roman" pitchFamily="18" charset="0"/>
              <a:sym typeface="Symbol" pitchFamily="18" charset="2"/>
            </a:endParaRPr>
          </a:p>
          <a:p>
            <a:pPr lvl="0">
              <a:buNone/>
            </a:pPr>
            <a:endParaRPr lang="en-US" sz="3600" dirty="0" smtClean="0">
              <a:latin typeface="Times New Roman" pitchFamily="18" charset="0"/>
              <a:sym typeface="Symbol" pitchFamily="18" charset="2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sym typeface="Symbol" pitchFamily="18" charset="2"/>
              </a:rPr>
              <a:t>This then gives the student focus.  They can then hang significant historical facts to this thesis and have a solid essay.  From here they must make direct comparisons and give specific evidence, but they must have a strong thesis  (this example is the bare minimum) or their essay will die. </a:t>
            </a:r>
            <a:endParaRPr lang="en-US" sz="1200" dirty="0" smtClean="0">
              <a:latin typeface="Times New Roman" pitchFamily="18" charset="0"/>
              <a:sym typeface="Symbol" pitchFamily="18" charset="2"/>
            </a:endParaRPr>
          </a:p>
          <a:p>
            <a:pPr lvl="0">
              <a:buNone/>
            </a:pPr>
            <a:endParaRPr lang="en-US" sz="2000" dirty="0" smtClean="0">
              <a:latin typeface="Times New Roman" pitchFamily="18" charset="0"/>
              <a:sym typeface="Symbol" pitchFamily="18" charset="2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</TotalTime>
  <Words>322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To Thesis, or Not to Thesis…</vt:lpstr>
      <vt:lpstr>Slide 2</vt:lpstr>
      <vt:lpstr>PROMPT:</vt:lpstr>
      <vt:lpstr>Good or Bad?</vt:lpstr>
      <vt:lpstr>Good or Bad?</vt:lpstr>
      <vt:lpstr>Good or Bad?</vt:lpstr>
      <vt:lpstr>Good or Bad?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Thesis, or Not to Thesis…</dc:title>
  <dc:creator>howardtechnology</dc:creator>
  <cp:lastModifiedBy>howardtechnology</cp:lastModifiedBy>
  <cp:revision>1</cp:revision>
  <dcterms:created xsi:type="dcterms:W3CDTF">2014-08-17T20:17:42Z</dcterms:created>
  <dcterms:modified xsi:type="dcterms:W3CDTF">2014-08-17T20:23:57Z</dcterms:modified>
</cp:coreProperties>
</file>