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0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A0C9-2270-4441-8AE9-A50B6B121CD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53EE-126A-411E-8216-3CA444670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A0C9-2270-4441-8AE9-A50B6B121CD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53EE-126A-411E-8216-3CA444670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A0C9-2270-4441-8AE9-A50B6B121CD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53EE-126A-411E-8216-3CA444670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A0C9-2270-4441-8AE9-A50B6B121CD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53EE-126A-411E-8216-3CA444670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A0C9-2270-4441-8AE9-A50B6B121CD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53EE-126A-411E-8216-3CA444670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A0C9-2270-4441-8AE9-A50B6B121CD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53EE-126A-411E-8216-3CA444670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A0C9-2270-4441-8AE9-A50B6B121CD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53EE-126A-411E-8216-3CA444670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A0C9-2270-4441-8AE9-A50B6B121CD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53EE-126A-411E-8216-3CA444670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A0C9-2270-4441-8AE9-A50B6B121CD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53EE-126A-411E-8216-3CA444670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A0C9-2270-4441-8AE9-A50B6B121CD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53EE-126A-411E-8216-3CA444670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A0C9-2270-4441-8AE9-A50B6B121CD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53EE-126A-411E-8216-3CA444670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0A0C9-2270-4441-8AE9-A50B6B121CD8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E53EE-126A-411E-8216-3CA4446703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1356360"/>
          <a:ext cx="5867400" cy="740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/>
                <a:gridCol w="4749800"/>
              </a:tblGrid>
              <a:tr h="11614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POLITICAL (Political Aspects of Region or Time Period)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Government Structure/Organization (Form of </a:t>
                      </a:r>
                      <a:r>
                        <a:rPr lang="en-US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Gov’t</a:t>
                      </a:r>
                      <a:r>
                        <a:rPr lang="en-US" sz="120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Rise/Fall of Empires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Significant Contributions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Rulers and Their Policies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Revolts/Revolutions (Cause and Effect)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Regional/Trans-regional/Global Structures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614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INTERACTIONS (Humans and the Environment)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Environment’s Effect on Population Development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Change of Environment by Populations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Settlement Patterns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Migration (Causes and Effects)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Demographics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Disease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15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RELIGON (Religion, Belief Systems, Philosophies, Ideologies)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Development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Basic Elements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Diffusion of belief/faith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82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ARTS (Includes Education and Intellectual Development)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Visual Arts (painting, sculpture, architecture)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Literature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Performing Arts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Spread of Culture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New Ideas (not related to other areas)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490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TECHNOLOGY (Technological Development and Advancement)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Inventions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Math/Science Advances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15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ECONOMY (Development / Expansion / Interaction)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Main Economic Activity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Effects of Trading Networks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Technological Improvements in Transportation/Business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Development of New Economic/Labor Systems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15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SOCIAL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Gender Roles/Relations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Family/Kinship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Racial/Ethnic Structures</a:t>
                      </a: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Social/Economic Classes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09600" y="228600"/>
            <a:ext cx="57912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PIRATES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1265" name="Picture 1" descr="C:\Documents and Settings\jcstroo\Local Settings\Temporary Internet Files\Content.IE5\DHAWN0R2\MC90043593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7591097"/>
            <a:ext cx="1524000" cy="1476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160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JCSD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jcstroo</dc:creator>
  <cp:lastModifiedBy>jcstroo</cp:lastModifiedBy>
  <cp:revision>2</cp:revision>
  <dcterms:created xsi:type="dcterms:W3CDTF">2014-04-11T17:53:59Z</dcterms:created>
  <dcterms:modified xsi:type="dcterms:W3CDTF">2014-04-11T18:05:48Z</dcterms:modified>
</cp:coreProperties>
</file>