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  <p:sldMasterId id="2147483925" r:id="rId2"/>
  </p:sldMasterIdLst>
  <p:sldIdLst>
    <p:sldId id="256" r:id="rId3"/>
    <p:sldId id="269" r:id="rId4"/>
    <p:sldId id="257" r:id="rId5"/>
    <p:sldId id="258" r:id="rId6"/>
    <p:sldId id="266" r:id="rId7"/>
    <p:sldId id="265" r:id="rId8"/>
    <p:sldId id="259" r:id="rId9"/>
    <p:sldId id="262" r:id="rId10"/>
    <p:sldId id="263" r:id="rId11"/>
    <p:sldId id="260" r:id="rId12"/>
    <p:sldId id="267" r:id="rId13"/>
    <p:sldId id="268" r:id="rId14"/>
    <p:sldId id="261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8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1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41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17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55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28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7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82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33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83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9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61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48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17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41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5491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49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20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27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78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8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5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9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3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1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4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7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9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A60BFD-D63A-4B5F-8383-57E051C19C91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2B01-9235-4AB0-99C8-184781284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73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dham.edu/Halsall/mod/1650bradford.asp" TargetMode="External"/><Relationship Id="rId2" Type="http://schemas.openxmlformats.org/officeDocument/2006/relationships/hyperlink" Target="http://www.fordham.edu/Halsall/mod/1585haies-gilbert.asp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North America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Settler Colonies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9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Puritans in Massachusetts and Quakers in Pennsylvania come to the New World to create new religious societies.  </a:t>
            </a:r>
          </a:p>
          <a:p>
            <a:r>
              <a:rPr lang="en-US" dirty="0" smtClean="0"/>
              <a:t>Many of the settlers in North America were Protestants and as a result literacy rates in North America are much higher than South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www.endtimepilgrim.org/purit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302625" cy="483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8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4800"/>
            <a:ext cx="9161146" cy="501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8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 Trade and small scale agriculture was prevalent in North America </a:t>
            </a:r>
          </a:p>
          <a:p>
            <a:r>
              <a:rPr lang="en-US" dirty="0" smtClean="0"/>
              <a:t>Joint Stock Companies by the British and the Dutch were used to set up trading posts, explore uncharted territories, and </a:t>
            </a:r>
            <a:r>
              <a:rPr lang="en-US" smtClean="0"/>
              <a:t>establish settlements.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8763000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3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www.fordham.edu/Halsall/mod/1585haies-gilbert.asp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www.fordham.edu/Halsall/mod/1650bradford.asp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6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Britain, France, and the Dutch had socially mobile societies entrepreneurs were free to develop joint stock companies.</a:t>
            </a:r>
          </a:p>
          <a:p>
            <a:r>
              <a:rPr lang="en-US" dirty="0" smtClean="0"/>
              <a:t>The Protestant work ethic and entrepreneurial spirit leads Europeans to set up permanent settlements in North America.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France colonized parts of Canada and the Louisiana Territory </a:t>
            </a:r>
          </a:p>
          <a:p>
            <a:r>
              <a:rPr lang="en-US" dirty="0" smtClean="0"/>
              <a:t>Dutch established fur trading posts in Eastern Canada and North Eastern US </a:t>
            </a:r>
          </a:p>
          <a:p>
            <a:r>
              <a:rPr lang="en-US" dirty="0" smtClean="0"/>
              <a:t>British Colonized New England, New York, Pennsylvania </a:t>
            </a:r>
          </a:p>
          <a:p>
            <a:pPr lvl="1"/>
            <a:r>
              <a:rPr lang="en-US" dirty="0" smtClean="0"/>
              <a:t>England ends up having the biggest impact on North America because it’s a changing society that had religious pluralism, a merchant capitalist classes, parliamentary government, and social mobility.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729412" cy="672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76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8212"/>
            <a:ext cx="7848600" cy="66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8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Environment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 shortages in Europe resulting from the population boom from the Colombian Exchange led to a large amount Europeans  seeking land, labor, and opportunities in North America.  These people came to the new world to live permanently .  </a:t>
            </a:r>
          </a:p>
          <a:p>
            <a:r>
              <a:rPr lang="en-US" dirty="0" smtClean="0"/>
              <a:t>Native populations were effected by “Great Dying” but to a lessor extent than South America because the population density in North America was much less. </a:t>
            </a:r>
          </a:p>
          <a:p>
            <a:r>
              <a:rPr lang="en-US" dirty="0" smtClean="0"/>
              <a:t>Fur bearing animals were pushed to near extinction from the Fur Trade ex. Beaver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"/>
            <a:ext cx="9144000" cy="65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3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3" y="86678"/>
            <a:ext cx="8299587" cy="661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8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16221</TotalTime>
  <Words>281</Words>
  <Application>Microsoft Office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Ion</vt:lpstr>
      <vt:lpstr>North America </vt:lpstr>
      <vt:lpstr>PowerPoint Presentation</vt:lpstr>
      <vt:lpstr>Social</vt:lpstr>
      <vt:lpstr>Political </vt:lpstr>
      <vt:lpstr>PowerPoint Presentation</vt:lpstr>
      <vt:lpstr>PowerPoint Presentation</vt:lpstr>
      <vt:lpstr>Impact on Environment </vt:lpstr>
      <vt:lpstr>PowerPoint Presentation</vt:lpstr>
      <vt:lpstr>PowerPoint Presentation</vt:lpstr>
      <vt:lpstr>Culture </vt:lpstr>
      <vt:lpstr>Puritans </vt:lpstr>
      <vt:lpstr>PowerPoint Presentation</vt:lpstr>
      <vt:lpstr>Economics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America</dc:title>
  <dc:creator>seventest</dc:creator>
  <cp:lastModifiedBy>Kolby Rudd</cp:lastModifiedBy>
  <cp:revision>14</cp:revision>
  <dcterms:created xsi:type="dcterms:W3CDTF">2013-01-14T17:12:18Z</dcterms:created>
  <dcterms:modified xsi:type="dcterms:W3CDTF">2016-03-04T20:43:10Z</dcterms:modified>
</cp:coreProperties>
</file>