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1" name="Shape 2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5" name="Shape 3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7" name="Shape 2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9" name="Shape 2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1" name="Shape 2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9" name="Shape 3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Shape 53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54" name="Shape 5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55" name="Shape 55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56" name="Shape 56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57" name="Shape 5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58" name="Shape 5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59" name="Shape 59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60" name="Shape 60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1" name="Shape 6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2" name="Shape 6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63" name="Shape 63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64" name="Shape 64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5" name="Shape 6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66" name="Shape 66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67" name="Shape 6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70" name="Shape 70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1" name="Shape 71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2" name="Shape 72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3" name="Shape 73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4" name="Shape 74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5" name="Shape 75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6" name="Shape 76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7" name="Shape 77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8" name="Shape 78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79" name="Shape 79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0" name="Shape 80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1" name="Shape 81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2" name="Shape 82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3" name="Shape 83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4" name="Shape 84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5" name="Shape 85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6" name="Shape 86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7" name="Shape 87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8" name="Shape 88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9" name="Shape 89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0" name="Shape 90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91" name="Shape 91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92" name="Shape 92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93895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ctrTitle"/>
          </p:nvPr>
        </p:nvSpPr>
        <p:spPr>
          <a:xfrm>
            <a:off x="4733364" y="2708475"/>
            <a:ext cx="3313354" cy="17021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ubTitle" idx="1"/>
          </p:nvPr>
        </p:nvSpPr>
        <p:spPr>
          <a:xfrm>
            <a:off x="4733364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/>
            </a:lvl1pPr>
            <a:lvl2pPr marL="457200" marR="0" indent="0" algn="ctr" rtl="0">
              <a:spcBef>
                <a:spcPts val="440"/>
              </a:spcBef>
              <a:buClr>
                <a:schemeClr val="accent1"/>
              </a:buClr>
              <a:buFont typeface="Questrial"/>
              <a:buNone/>
              <a:defRPr/>
            </a:lvl2pPr>
            <a:lvl3pPr marL="914400" marR="0" indent="0" algn="ctr" rtl="0">
              <a:spcBef>
                <a:spcPts val="400"/>
              </a:spcBef>
              <a:buClr>
                <a:schemeClr val="accent1"/>
              </a:buClr>
              <a:buFont typeface="Questrial"/>
              <a:buNone/>
              <a:defRPr/>
            </a:lvl3pPr>
            <a:lvl4pPr marL="1371600" marR="0" indent="0" algn="ctr" rtl="0">
              <a:spcBef>
                <a:spcPts val="360"/>
              </a:spcBef>
              <a:buClr>
                <a:schemeClr val="accent1"/>
              </a:buClr>
              <a:buFont typeface="Questrial"/>
              <a:buNone/>
              <a:defRPr/>
            </a:lvl4pPr>
            <a:lvl5pPr marL="1828800" marR="0" indent="0" algn="ctr" rtl="0">
              <a:spcBef>
                <a:spcPts val="320"/>
              </a:spcBef>
              <a:buClr>
                <a:schemeClr val="accent1"/>
              </a:buClr>
              <a:buFont typeface="Questrial"/>
              <a:buNone/>
              <a:defRPr/>
            </a:lvl5pPr>
            <a:lvl6pPr marL="2286000" marR="0" indent="0" algn="ctr" rtl="0">
              <a:spcBef>
                <a:spcPts val="280"/>
              </a:spcBef>
              <a:buClr>
                <a:schemeClr val="accent1"/>
              </a:buClr>
              <a:buFont typeface="Questrial"/>
              <a:buNone/>
              <a:defRPr/>
            </a:lvl6pPr>
            <a:lvl7pPr marL="2743200" marR="0" indent="0" algn="ctr" rtl="0">
              <a:spcBef>
                <a:spcPts val="280"/>
              </a:spcBef>
              <a:buClr>
                <a:schemeClr val="accent1"/>
              </a:buClr>
              <a:buFont typeface="Questrial"/>
              <a:buNone/>
              <a:defRPr/>
            </a:lvl7pPr>
            <a:lvl8pPr marL="3200400" marR="0" indent="0" algn="ctr" rtl="0">
              <a:spcBef>
                <a:spcPts val="280"/>
              </a:spcBef>
              <a:buClr>
                <a:schemeClr val="accent1"/>
              </a:buClr>
              <a:buFont typeface="Questrial"/>
              <a:buNone/>
              <a:defRPr/>
            </a:lvl8pPr>
            <a:lvl9pPr marL="3657600" marR="0" indent="0" algn="ctr" rtl="0">
              <a:spcBef>
                <a:spcPts val="280"/>
              </a:spcBef>
              <a:buClr>
                <a:schemeClr val="accent1"/>
              </a:buClr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4738744" y="1516828"/>
            <a:ext cx="2133599" cy="7509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7" name="Shape 97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ftr" idx="11"/>
          </p:nvPr>
        </p:nvSpPr>
        <p:spPr>
          <a:xfrm>
            <a:off x="5303519" y="5719966"/>
            <a:ext cx="283159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0" name="Shape 100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 rot="5400000">
            <a:off x="4981454" y="2678092"/>
            <a:ext cx="4780344" cy="148445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 rot="5400000">
            <a:off x="1374975" y="708466"/>
            <a:ext cx="4780344" cy="542370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8" name="Shape 248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9" name="Shape 249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>
            <a:endParaRPr dirty="0"/>
          </a:p>
        </p:txBody>
      </p:sp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1258645" y="2900828"/>
            <a:ext cx="6637468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1258645" y="4267200"/>
            <a:ext cx="6637466" cy="15204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042416" y="2313432"/>
            <a:ext cx="3419855" cy="3493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2"/>
          </p:nvPr>
        </p:nvSpPr>
        <p:spPr>
          <a:xfrm>
            <a:off x="4645151" y="2313431"/>
            <a:ext cx="3419855" cy="34930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1412111" y="2316008"/>
            <a:ext cx="305714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2"/>
          </p:nvPr>
        </p:nvSpPr>
        <p:spPr>
          <a:xfrm>
            <a:off x="1041720" y="2974693"/>
            <a:ext cx="3419855" cy="28357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3"/>
          </p:nvPr>
        </p:nvSpPr>
        <p:spPr>
          <a:xfrm>
            <a:off x="5011837" y="2316009"/>
            <a:ext cx="3055716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4"/>
          </p:nvPr>
        </p:nvSpPr>
        <p:spPr>
          <a:xfrm>
            <a:off x="4645151" y="2974693"/>
            <a:ext cx="3419855" cy="28357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Shape 139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140" name="Shape 14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41" name="Shape 141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142" name="Shape 142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3" name="Shape 143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4" name="Shape 144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45" name="Shape 145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146" name="Shape 146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7" name="Shape 14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8" name="Shape 14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49" name="Shape 149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150" name="Shape 150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51" name="Shape 15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52" name="Shape 15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153" name="Shape 15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154" name="Shape 15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155" name="Shape 15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156" name="Shape 156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57" name="Shape 157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58" name="Shape 158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59" name="Shape 159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0" name="Shape 160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1" name="Shape 161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2" name="Shape 162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3" name="Shape 163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5" name="Shape 165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6" name="Shape 166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7" name="Shape 167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8" name="Shape 168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69" name="Shape 169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0" name="Shape 170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1" name="Shape 171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2" name="Shape 172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3" name="Shape 173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4" name="Shape 174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5" name="Shape 175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6" name="Shape 176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177" name="Shape 177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178" name="Shape 178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93895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0" name="Shape 180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2" name="Shape 182"/>
          <p:cNvSpPr/>
          <p:nvPr/>
        </p:nvSpPr>
        <p:spPr>
          <a:xfrm>
            <a:off x="905570" y="601883"/>
            <a:ext cx="3562257" cy="5648445"/>
          </a:xfrm>
          <a:prstGeom prst="rect">
            <a:avLst/>
          </a:prstGeom>
          <a:solidFill>
            <a:schemeClr val="lt1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1145894" y="856526"/>
            <a:ext cx="3090440" cy="51507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4" name="Shape 184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739832" y="2657433"/>
            <a:ext cx="3304571" cy="14631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body" idx="2"/>
          </p:nvPr>
        </p:nvSpPr>
        <p:spPr>
          <a:xfrm>
            <a:off x="4736592" y="4136994"/>
            <a:ext cx="3298784" cy="151790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424242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9" name="Shape 189"/>
          <p:cNvGrpSpPr/>
          <p:nvPr/>
        </p:nvGrpSpPr>
        <p:grpSpPr>
          <a:xfrm>
            <a:off x="-644958" y="0"/>
            <a:ext cx="10458653" cy="7117070"/>
            <a:chOff x="-644958" y="0"/>
            <a:chExt cx="10458653" cy="7117070"/>
          </a:xfrm>
        </p:grpSpPr>
        <p:grpSp>
          <p:nvGrpSpPr>
            <p:cNvPr id="190" name="Shape 190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91" name="Shape 191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192" name="Shape 192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3" name="Shape 193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4" name="Shape 194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95" name="Shape 195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196" name="Shape 196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7" name="Shape 19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98" name="Shape 19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99" name="Shape 199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200" name="Shape 200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201" name="Shape 20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202" name="Shape 20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203" name="Shape 2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04" name="Shape 2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05" name="Shape 2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206" name="Shape 206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07" name="Shape 207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08" name="Shape 208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09" name="Shape 209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0" name="Shape 210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1" name="Shape 211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2" name="Shape 212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3" name="Shape 213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4" name="Shape 214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5" name="Shape 215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6" name="Shape 216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7" name="Shape 217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8" name="Shape 218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19" name="Shape 219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0" name="Shape 220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1" name="Shape 221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2" name="Shape 222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3" name="Shape 223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4" name="Shape 224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5" name="Shape 225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6" name="Shape 226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27" name="Shape 227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228" name="Shape 228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93895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29" name="Shape 229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0" name="Shape 230"/>
          <p:cNvSpPr/>
          <p:nvPr/>
        </p:nvSpPr>
        <p:spPr>
          <a:xfrm>
            <a:off x="905570" y="601883"/>
            <a:ext cx="3562257" cy="564844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F243E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1" name="Shape 231"/>
          <p:cNvSpPr/>
          <p:nvPr/>
        </p:nvSpPr>
        <p:spPr>
          <a:xfrm>
            <a:off x="4650889" y="6088283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4734423" y="2660903"/>
            <a:ext cx="3300983" cy="14630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3" name="Shape 233"/>
          <p:cNvSpPr>
            <a:spLocks noGrp="1"/>
          </p:cNvSpPr>
          <p:nvPr>
            <p:ph type="pic" idx="2"/>
          </p:nvPr>
        </p:nvSpPr>
        <p:spPr>
          <a:xfrm>
            <a:off x="1005208" y="693795"/>
            <a:ext cx="3359623" cy="5468111"/>
          </a:xfrm>
          <a:prstGeom prst="rect">
            <a:avLst/>
          </a:prstGeom>
          <a:noFill/>
          <a:ln>
            <a:noFill/>
          </a:ln>
        </p:spPr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4734630" y="4133087"/>
            <a:ext cx="3300572" cy="15195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424242"/>
              </a:buClr>
              <a:buFont typeface="Questrial"/>
              <a:buNone/>
              <a:defRPr/>
            </a:lvl1pPr>
            <a:lvl2pPr marL="457200" indent="0" rtl="0">
              <a:spcBef>
                <a:spcPts val="0"/>
              </a:spcBef>
              <a:buFont typeface="Questrial"/>
              <a:buNone/>
              <a:defRPr/>
            </a:lvl2pPr>
            <a:lvl3pPr marL="914400" indent="0" rtl="0">
              <a:spcBef>
                <a:spcPts val="0"/>
              </a:spcBef>
              <a:buFont typeface="Questrial"/>
              <a:buNone/>
              <a:defRPr/>
            </a:lvl3pPr>
            <a:lvl4pPr marL="1371600" indent="0" rtl="0">
              <a:spcBef>
                <a:spcPts val="0"/>
              </a:spcBef>
              <a:buFont typeface="Questrial"/>
              <a:buNone/>
              <a:defRPr/>
            </a:lvl4pPr>
            <a:lvl5pPr marL="1828800" indent="0" rtl="0">
              <a:spcBef>
                <a:spcPts val="0"/>
              </a:spcBef>
              <a:buFont typeface="Questrial"/>
              <a:buNone/>
              <a:defRPr/>
            </a:lvl5pPr>
            <a:lvl6pPr marL="2286000" indent="0" rtl="0">
              <a:spcBef>
                <a:spcPts val="0"/>
              </a:spcBef>
              <a:buFont typeface="Questrial"/>
              <a:buNone/>
              <a:defRPr/>
            </a:lvl6pPr>
            <a:lvl7pPr marL="2743200" indent="0" rtl="0">
              <a:spcBef>
                <a:spcPts val="0"/>
              </a:spcBef>
              <a:buFont typeface="Questrial"/>
              <a:buNone/>
              <a:defRPr/>
            </a:lvl7pPr>
            <a:lvl8pPr marL="3200400" indent="0" rtl="0">
              <a:spcBef>
                <a:spcPts val="0"/>
              </a:spcBef>
              <a:buFont typeface="Questrial"/>
              <a:buNone/>
              <a:defRPr/>
            </a:lvl8pPr>
            <a:lvl9pPr marL="3657600" indent="0" rtl="0">
              <a:spcBef>
                <a:spcPts val="0"/>
              </a:spcBef>
              <a:buFont typeface="Questrial"/>
              <a:buNone/>
              <a:defRPr/>
            </a:lvl9pPr>
          </a:lstStyle>
          <a:p>
            <a:endParaRPr/>
          </a:p>
        </p:txBody>
      </p:sp>
      <p:sp>
        <p:nvSpPr>
          <p:cNvPr id="235" name="Shape 235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6" name="Shape 236"/>
          <p:cNvSpPr txBox="1">
            <a:spLocks noGrp="1"/>
          </p:cNvSpPr>
          <p:nvPr>
            <p:ph type="ftr" idx="11"/>
          </p:nvPr>
        </p:nvSpPr>
        <p:spPr>
          <a:xfrm>
            <a:off x="4641448" y="5724835"/>
            <a:ext cx="3493664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7" name="Shape 237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 rot="5400000">
            <a:off x="2677662" y="689481"/>
            <a:ext cx="3508977" cy="6777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marL="640080" indent="-178308" algn="l" rtl="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marL="914400" indent="-132080" algn="l" rtl="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marL="1124712" indent="-148844" algn="l" rtl="0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marL="1325880" indent="-156464" algn="l" rtl="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marL="1517904" indent="-167639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marL="1719072" indent="-165608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marL="1920240" indent="-163575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marL="2121408" indent="-161543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>
            <a:endParaRPr/>
          </a:p>
        </p:txBody>
      </p:sp>
      <p:sp>
        <p:nvSpPr>
          <p:cNvPr id="241" name="Shape 241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2" name="Shape 242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3" name="Shape 243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0DECF"/>
            </a:gs>
            <a:gs pos="62000">
              <a:srgbClr val="A5A396"/>
            </a:gs>
            <a:gs pos="100000">
              <a:srgbClr val="918E84"/>
            </a:gs>
          </a:gsLst>
          <a:lin ang="5400000" scaled="0"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hape 5"/>
          <p:cNvGrpSpPr/>
          <p:nvPr/>
        </p:nvGrpSpPr>
        <p:grpSpPr>
          <a:xfrm>
            <a:off x="-567354" y="0"/>
            <a:ext cx="10458653" cy="7117070"/>
            <a:chOff x="-644958" y="0"/>
            <a:chExt cx="10458653" cy="7117070"/>
          </a:xfrm>
        </p:grpSpPr>
        <p:grpSp>
          <p:nvGrpSpPr>
            <p:cNvPr id="6" name="Shape 6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" name="Shape 7"/>
              <p:cNvGrpSpPr/>
              <p:nvPr/>
            </p:nvGrpSpPr>
            <p:grpSpPr>
              <a:xfrm>
                <a:off x="0" y="0"/>
                <a:ext cx="2514599" cy="6858000"/>
                <a:chOff x="0" y="0"/>
                <a:chExt cx="2514599" cy="6858000"/>
              </a:xfrm>
            </p:grpSpPr>
            <p:sp>
              <p:nvSpPr>
                <p:cNvPr id="8" name="Shape 8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9" name="Shape 9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0" name="Shape 1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1" name="Shape 11"/>
              <p:cNvGrpSpPr/>
              <p:nvPr/>
            </p:nvGrpSpPr>
            <p:grpSpPr>
              <a:xfrm>
                <a:off x="422910" y="0"/>
                <a:ext cx="2514599" cy="6858000"/>
                <a:chOff x="0" y="0"/>
                <a:chExt cx="2514599" cy="6858000"/>
              </a:xfrm>
            </p:grpSpPr>
            <p:sp>
              <p:nvSpPr>
                <p:cNvPr id="12" name="Shape 12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3" name="Shape 13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4" name="Shape 14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grpSp>
            <p:nvGrpSpPr>
              <p:cNvPr id="15" name="Shape 15"/>
              <p:cNvGrpSpPr/>
              <p:nvPr/>
            </p:nvGrpSpPr>
            <p:grpSpPr>
              <a:xfrm rot="10800000">
                <a:off x="6629400" y="0"/>
                <a:ext cx="2514599" cy="6858000"/>
                <a:chOff x="0" y="0"/>
                <a:chExt cx="2514599" cy="6858000"/>
              </a:xfrm>
            </p:grpSpPr>
            <p:sp>
              <p:nvSpPr>
                <p:cNvPr id="16" name="Shape 16"/>
                <p:cNvSpPr/>
                <p:nvPr/>
              </p:nvSpPr>
              <p:spPr>
                <a:xfrm>
                  <a:off x="914400" y="0"/>
                  <a:ext cx="1600199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7" name="Shape 1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  <p:sp>
              <p:nvSpPr>
                <p:cNvPr id="18" name="Shape 1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lt1">
                    <a:alpha val="9803"/>
                  </a:schemeClr>
                </a:solidFill>
                <a:ln>
                  <a:noFill/>
                </a:ln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 b="0" i="0" u="none" strike="noStrike" cap="none" baseline="0">
                    <a:solidFill>
                      <a:schemeClr val="lt1"/>
                    </a:solidFill>
                    <a:latin typeface="Questrial"/>
                    <a:ea typeface="Questrial"/>
                    <a:cs typeface="Questrial"/>
                    <a:sym typeface="Questrial"/>
                  </a:endParaRPr>
                </a:p>
              </p:txBody>
            </p:sp>
          </p:grpSp>
          <p:sp>
            <p:nvSpPr>
              <p:cNvPr id="19" name="Shape 19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lt1">
                  <a:alpha val="9803"/>
                </a:schemeClr>
              </a:solidFill>
              <a:ln>
                <a:noFill/>
              </a:ln>
            </p:spPr>
            <p:txBody>
              <a:bodyPr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None/>
                </a:pPr>
                <a:endParaRPr sz="1800" b="0" i="0" u="none" strike="noStrike" cap="none" baseline="0">
                  <a:solidFill>
                    <a:schemeClr val="lt1"/>
                  </a:solidFill>
                  <a:latin typeface="Questrial"/>
                  <a:ea typeface="Questrial"/>
                  <a:cs typeface="Questrial"/>
                  <a:sym typeface="Questrial"/>
                </a:endParaRPr>
              </a:p>
            </p:txBody>
          </p:sp>
        </p:grpSp>
        <p:sp>
          <p:nvSpPr>
            <p:cNvPr id="22" name="Shape 22"/>
            <p:cNvSpPr/>
            <p:nvPr/>
          </p:nvSpPr>
          <p:spPr>
            <a:xfrm>
              <a:off x="-11875" y="5035137"/>
              <a:ext cx="9143999" cy="1175654"/>
            </a:xfrm>
            <a:custGeom>
              <a:avLst/>
              <a:gdLst/>
              <a:ahLst/>
              <a:cxnLst/>
              <a:rect l="0" t="0" r="0" b="0"/>
              <a:pathLst>
                <a:path w="9144000" h="1175655" extrusionOk="0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3" name="Shape 23"/>
            <p:cNvSpPr/>
            <p:nvPr/>
          </p:nvSpPr>
          <p:spPr>
            <a:xfrm>
              <a:off x="-11875" y="3467594"/>
              <a:ext cx="9143999" cy="890649"/>
            </a:xfrm>
            <a:custGeom>
              <a:avLst/>
              <a:gdLst/>
              <a:ahLst/>
              <a:cxnLst/>
              <a:rect l="0" t="0" r="0" b="0"/>
              <a:pathLst>
                <a:path w="9144000" h="890650" extrusionOk="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4" name="Shape 24"/>
            <p:cNvSpPr/>
            <p:nvPr/>
          </p:nvSpPr>
          <p:spPr>
            <a:xfrm>
              <a:off x="-23750" y="5640778"/>
              <a:ext cx="3004456" cy="1211282"/>
            </a:xfrm>
            <a:custGeom>
              <a:avLst/>
              <a:gdLst/>
              <a:ahLst/>
              <a:cxnLst/>
              <a:rect l="0" t="0" r="0" b="0"/>
              <a:pathLst>
                <a:path w="3004457" h="1211283" extrusionOk="0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5" name="Shape 25"/>
            <p:cNvSpPr/>
            <p:nvPr/>
          </p:nvSpPr>
          <p:spPr>
            <a:xfrm>
              <a:off x="-11875" y="5284519"/>
              <a:ext cx="9143999" cy="1478477"/>
            </a:xfrm>
            <a:custGeom>
              <a:avLst/>
              <a:gdLst/>
              <a:ahLst/>
              <a:cxnLst/>
              <a:rect l="0" t="0" r="0" b="0"/>
              <a:pathLst>
                <a:path w="9144000" h="1478478" extrusionOk="0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6" name="Shape 26"/>
            <p:cNvSpPr/>
            <p:nvPr/>
          </p:nvSpPr>
          <p:spPr>
            <a:xfrm>
              <a:off x="2137558" y="5132119"/>
              <a:ext cx="6982690" cy="1719941"/>
            </a:xfrm>
            <a:custGeom>
              <a:avLst/>
              <a:gdLst/>
              <a:ahLst/>
              <a:cxnLst/>
              <a:rect l="0" t="0" r="0" b="0"/>
              <a:pathLst>
                <a:path w="6982691" h="1719942" extrusionOk="0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noFill/>
            <a:ln w="9525" cap="flat">
              <a:solidFill>
                <a:schemeClr val="lt1">
                  <a:alpha val="20000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7" name="Shape 27"/>
            <p:cNvSpPr/>
            <p:nvPr/>
          </p:nvSpPr>
          <p:spPr>
            <a:xfrm rot="1800000">
              <a:off x="2996164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8" name="Shape 28"/>
            <p:cNvSpPr/>
            <p:nvPr/>
          </p:nvSpPr>
          <p:spPr>
            <a:xfrm rot="1800000">
              <a:off x="3720064" y="41260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29" name="Shape 29"/>
            <p:cNvSpPr/>
            <p:nvPr/>
          </p:nvSpPr>
          <p:spPr>
            <a:xfrm rot="1800000">
              <a:off x="3729590" y="1592427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0" name="Shape 30"/>
            <p:cNvSpPr/>
            <p:nvPr/>
          </p:nvSpPr>
          <p:spPr>
            <a:xfrm rot="1800000">
              <a:off x="2977114" y="32560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1" name="Shape 31"/>
            <p:cNvSpPr/>
            <p:nvPr/>
          </p:nvSpPr>
          <p:spPr>
            <a:xfrm rot="1800000">
              <a:off x="4463014" y="53833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5882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 rot="1799999">
              <a:off x="-382403" y="4201527"/>
              <a:ext cx="1261498" cy="1388235"/>
            </a:xfrm>
            <a:custGeom>
              <a:avLst/>
              <a:gdLst/>
              <a:ahLst/>
              <a:cxnLst/>
              <a:rect l="0" t="0" r="0" b="0"/>
              <a:pathLst>
                <a:path w="1261499" h="1388236" extrusionOk="0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3" name="Shape 33"/>
            <p:cNvSpPr/>
            <p:nvPr/>
          </p:nvSpPr>
          <p:spPr>
            <a:xfrm rot="1800000">
              <a:off x="24364" y="54024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 rot="1800000">
              <a:off x="52940" y="28497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 rot="1800000">
              <a:off x="776839" y="4126076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 rot="1800000">
              <a:off x="1510264" y="5411953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 rot="1800000">
              <a:off x="1529315" y="2859251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 rot="1800000">
              <a:off x="795889" y="1563852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 rot="1800000">
              <a:off x="6806165" y="414512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9803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 rot="1800000">
              <a:off x="7549115" y="54214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1" name="Shape 41"/>
            <p:cNvSpPr/>
            <p:nvPr/>
          </p:nvSpPr>
          <p:spPr>
            <a:xfrm rot="1800000">
              <a:off x="7549116" y="2868778"/>
              <a:ext cx="1601399" cy="1388235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lt1">
                <a:alpha val="6666"/>
              </a:schemeClr>
            </a:solidFill>
            <a:ln w="12700" cap="flat">
              <a:solidFill>
                <a:schemeClr val="lt1">
                  <a:alpha val="7843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2" name="Shape 42"/>
            <p:cNvSpPr/>
            <p:nvPr/>
          </p:nvSpPr>
          <p:spPr>
            <a:xfrm rot="1799999">
              <a:off x="8306521" y="4055629"/>
              <a:ext cx="1243406" cy="1388235"/>
            </a:xfrm>
            <a:custGeom>
              <a:avLst/>
              <a:gdLst/>
              <a:ahLst/>
              <a:cxnLst/>
              <a:rect l="0" t="0" r="0" b="0"/>
              <a:pathLst>
                <a:path w="1243407" h="1388236" extrusionOk="0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lt1">
                <a:alpha val="3921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43" name="Shape 43"/>
            <p:cNvSpPr/>
            <p:nvPr/>
          </p:nvSpPr>
          <p:spPr>
            <a:xfrm rot="1799999">
              <a:off x="8306771" y="1511523"/>
              <a:ext cx="1241870" cy="1388821"/>
            </a:xfrm>
            <a:custGeom>
              <a:avLst/>
              <a:gdLst/>
              <a:ahLst/>
              <a:cxnLst/>
              <a:rect l="0" t="0" r="0" b="0"/>
              <a:pathLst>
                <a:path w="1241871" h="1388822" extrusionOk="0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lt1">
                <a:alpha val="0"/>
              </a:schemeClr>
            </a:solidFill>
            <a:ln w="12700" cap="flat">
              <a:solidFill>
                <a:schemeClr val="lt1">
                  <a:alpha val="11764"/>
                </a:schemeClr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  <p:sp>
        <p:nvSpPr>
          <p:cNvPr id="44" name="Shape 44"/>
          <p:cNvSpPr/>
          <p:nvPr/>
        </p:nvSpPr>
        <p:spPr>
          <a:xfrm>
            <a:off x="457200" y="333487"/>
            <a:ext cx="8229600" cy="6185646"/>
          </a:xfrm>
          <a:prstGeom prst="rect">
            <a:avLst/>
          </a:prstGeom>
          <a:solidFill>
            <a:schemeClr val="lt1"/>
          </a:soli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5" name="Shape 45"/>
          <p:cNvSpPr/>
          <p:nvPr/>
        </p:nvSpPr>
        <p:spPr>
          <a:xfrm>
            <a:off x="4561242" y="-21511"/>
            <a:ext cx="3679116" cy="699243"/>
          </a:xfrm>
          <a:prstGeom prst="rect">
            <a:avLst/>
          </a:prstGeom>
          <a:solidFill>
            <a:srgbClr val="F5F5F5"/>
          </a:solidFill>
          <a:ln w="9525" cap="flat">
            <a:solidFill>
              <a:srgbClr val="93895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6" name="Shape 4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Quest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63576" algn="l" rtl="0">
              <a:spcBef>
                <a:spcPts val="480"/>
              </a:spcBef>
              <a:buClr>
                <a:schemeClr val="accent1"/>
              </a:buClr>
              <a:buFont typeface="Questrial"/>
              <a:buChar char="○"/>
              <a:defRPr/>
            </a:lvl1pPr>
            <a:lvl2pPr marL="640080" marR="0" indent="-178308" algn="l" rtl="0">
              <a:spcBef>
                <a:spcPts val="440"/>
              </a:spcBef>
              <a:buClr>
                <a:schemeClr val="accent1"/>
              </a:buClr>
              <a:buFont typeface="Questrial"/>
              <a:buChar char="○"/>
              <a:defRPr/>
            </a:lvl2pPr>
            <a:lvl3pPr marL="914400" marR="0" indent="-132080" algn="l" rtl="0">
              <a:spcBef>
                <a:spcPts val="400"/>
              </a:spcBef>
              <a:buClr>
                <a:schemeClr val="accent1"/>
              </a:buClr>
              <a:buFont typeface="Questrial"/>
              <a:buChar char="○"/>
              <a:defRPr/>
            </a:lvl3pPr>
            <a:lvl4pPr marL="1124712" marR="0" indent="-148844" algn="l" rtl="0">
              <a:spcBef>
                <a:spcPts val="360"/>
              </a:spcBef>
              <a:buClr>
                <a:schemeClr val="accent1"/>
              </a:buClr>
              <a:buFont typeface="Questrial"/>
              <a:buChar char="○"/>
              <a:defRPr/>
            </a:lvl4pPr>
            <a:lvl5pPr marL="1325880" marR="0" indent="-156464" algn="l" rtl="0">
              <a:spcBef>
                <a:spcPts val="320"/>
              </a:spcBef>
              <a:buClr>
                <a:schemeClr val="accent1"/>
              </a:buClr>
              <a:buFont typeface="Questrial"/>
              <a:buChar char="○"/>
              <a:defRPr/>
            </a:lvl5pPr>
            <a:lvl6pPr marL="1517904" marR="0" indent="-167639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6pPr>
            <a:lvl7pPr marL="1719072" marR="0" indent="-165608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7pPr>
            <a:lvl8pPr marL="1920240" marR="0" indent="-163575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8pPr>
            <a:lvl9pPr marL="2121408" marR="0" indent="-161543" algn="l" rtl="0">
              <a:spcBef>
                <a:spcPts val="280"/>
              </a:spcBef>
              <a:buClr>
                <a:schemeClr val="accent1"/>
              </a:buClr>
              <a:buFont typeface="Questrial"/>
              <a:buChar char="○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5997387" y="224491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4649096" y="224490"/>
            <a:ext cx="1332156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>
            <a:spLocks noGrp="1"/>
          </p:cNvSpPr>
          <p:nvPr>
            <p:ph type="ctrTitle"/>
          </p:nvPr>
        </p:nvSpPr>
        <p:spPr>
          <a:xfrm>
            <a:off x="4733364" y="2708475"/>
            <a:ext cx="3313354" cy="17021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</p:txBody>
      </p:sp>
      <p:sp>
        <p:nvSpPr>
          <p:cNvPr id="258" name="Shape 258"/>
          <p:cNvSpPr txBox="1">
            <a:spLocks noGrp="1"/>
          </p:cNvSpPr>
          <p:nvPr>
            <p:ph type="subTitle" idx="1"/>
          </p:nvPr>
        </p:nvSpPr>
        <p:spPr>
          <a:xfrm>
            <a:off x="4733364" y="442108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>
                <a:solidFill>
                  <a:srgbClr val="424242"/>
                </a:solidFill>
                <a:latin typeface="Questrial"/>
                <a:ea typeface="Questrial"/>
                <a:cs typeface="Questrial"/>
                <a:sym typeface="Questrial"/>
              </a:rPr>
              <a:t>Thesis Statement</a:t>
            </a:r>
          </a:p>
        </p:txBody>
      </p:sp>
      <p:sp>
        <p:nvSpPr>
          <p:cNvPr id="4" name="Shape 252"/>
          <p:cNvSpPr txBox="1">
            <a:spLocks/>
          </p:cNvSpPr>
          <p:nvPr/>
        </p:nvSpPr>
        <p:spPr>
          <a:xfrm>
            <a:off x="4724400" y="381000"/>
            <a:ext cx="3309803" cy="12606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  <a:tabLst/>
              <a:defRPr/>
            </a:pPr>
            <a:r>
              <a:rPr kumimoji="0" lang="en-US" sz="1550" b="0" i="0" u="none" strike="noStrike" kern="0" cap="none" spc="0" normalizeH="0" baseline="0" noProof="0" smtClean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Questrial"/>
                <a:ea typeface="Questrial"/>
                <a:cs typeface="Questrial"/>
                <a:sym typeface="Questrial"/>
              </a:rPr>
              <a:t>Advanced Placement World History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06"/>
              </a:spcBef>
              <a:spcAft>
                <a:spcPts val="0"/>
              </a:spcAft>
              <a:buClr>
                <a:schemeClr val="accent1"/>
              </a:buClr>
              <a:buSzTx/>
              <a:buFont typeface="Questrial"/>
              <a:buNone/>
              <a:tabLst/>
              <a:defRPr/>
            </a:pPr>
            <a:endParaRPr kumimoji="0" lang="en-US" sz="1550" b="0" i="0" u="none" strike="noStrike" kern="0" cap="none" spc="0" normalizeH="0" baseline="0" noProof="0" smtClean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1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  <a:tabLst/>
              <a:defRPr/>
            </a:pPr>
            <a:r>
              <a:rPr kumimoji="0" lang="en-US" sz="1550" b="0" i="0" u="none" strike="noStrike" kern="0" cap="none" spc="0" normalizeH="0" baseline="0" noProof="0" smtClean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Questrial"/>
                <a:ea typeface="Questrial"/>
                <a:cs typeface="Questrial"/>
                <a:sym typeface="Questrial"/>
              </a:rPr>
              <a:t>New Manchester High School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31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Questrial"/>
              <a:buNone/>
              <a:tabLst/>
              <a:defRPr/>
            </a:pPr>
            <a:r>
              <a:rPr kumimoji="0" lang="en-US" sz="1550" b="0" i="0" u="none" strike="noStrike" kern="0" cap="none" spc="0" normalizeH="0" baseline="0" noProof="0" smtClean="0">
                <a:ln>
                  <a:noFill/>
                </a:ln>
                <a:solidFill>
                  <a:srgbClr val="424242"/>
                </a:solidFill>
                <a:effectLst/>
                <a:uLnTx/>
                <a:uFillTx/>
                <a:latin typeface="Questrial"/>
                <a:ea typeface="Questrial"/>
                <a:cs typeface="Questrial"/>
                <a:sym typeface="Questrial"/>
              </a:rPr>
              <a:t>Mrs. Jackson</a:t>
            </a:r>
            <a:endParaRPr kumimoji="0" lang="en-US" sz="1550" b="0" i="0" u="none" strike="noStrike" kern="0" cap="none" spc="0" normalizeH="0" baseline="0" noProof="0" dirty="0">
              <a:ln>
                <a:noFill/>
              </a:ln>
              <a:solidFill>
                <a:srgbClr val="424242"/>
              </a:solidFill>
              <a:effectLst/>
              <a:uLnTx/>
              <a:uFillTx/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1043490" y="152400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0" u="none" strike="noStrike" cap="none" baseline="0" dirty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Write Down Your Thesis</a:t>
            </a:r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1043491" y="1295401"/>
            <a:ext cx="6777317" cy="453722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74190"/>
              <a:buFont typeface="Questrial"/>
              <a:buChar char="○"/>
            </a:pPr>
            <a:r>
              <a:rPr lang="en-US" sz="205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 preliminary (early) thesis will get you with the following: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74000"/>
              <a:buFont typeface="Questrial"/>
              <a:buChar char="○"/>
            </a:pPr>
            <a:r>
              <a:rPr lang="en-US" sz="185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Getting on the right track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74000"/>
              <a:buFont typeface="Questrial"/>
              <a:buChar char="○"/>
            </a:pPr>
            <a:r>
              <a:rPr lang="en-US" sz="185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Developing ideas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74000"/>
              <a:buFont typeface="Questrial"/>
              <a:buChar char="○"/>
            </a:pPr>
            <a:r>
              <a:rPr lang="en-US" sz="185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Clarifying content of the </a:t>
            </a:r>
            <a:r>
              <a:rPr lang="en-US" sz="185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essay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74000"/>
              <a:buFont typeface="Questrial"/>
              <a:buChar char="○"/>
            </a:pPr>
            <a:endParaRPr lang="en-US" sz="185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lnSpc>
                <a:spcPct val="80000"/>
              </a:lnSpc>
              <a:spcBef>
                <a:spcPts val="410"/>
              </a:spcBef>
              <a:buClr>
                <a:schemeClr val="accent1"/>
              </a:buClr>
              <a:buSzPct val="74190"/>
              <a:buFont typeface="Questrial"/>
              <a:buChar char="○"/>
            </a:pPr>
            <a:r>
              <a:rPr lang="en-US" sz="205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You will be able to think about your thesis logically, clearly, can </a:t>
            </a:r>
            <a:r>
              <a:rPr lang="en-US" sz="205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concisely</a:t>
            </a:r>
          </a:p>
          <a:p>
            <a:pPr marL="342900" marR="0" lvl="0" indent="-279400" algn="l" rtl="0">
              <a:lnSpc>
                <a:spcPct val="80000"/>
              </a:lnSpc>
              <a:spcBef>
                <a:spcPts val="410"/>
              </a:spcBef>
              <a:buClr>
                <a:schemeClr val="accent1"/>
              </a:buClr>
              <a:buSzPct val="74190"/>
              <a:buFont typeface="Questrial"/>
              <a:buChar char="○"/>
            </a:pPr>
            <a:endParaRPr lang="en-US" sz="205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lnSpc>
                <a:spcPct val="80000"/>
              </a:lnSpc>
              <a:spcBef>
                <a:spcPts val="410"/>
              </a:spcBef>
              <a:buClr>
                <a:schemeClr val="accent1"/>
              </a:buClr>
              <a:buSzPct val="74190"/>
              <a:buFont typeface="Questrial"/>
              <a:buChar char="○"/>
            </a:pPr>
            <a:r>
              <a:rPr lang="en-US" sz="205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When to write your thesis – 2 schools of thought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74000"/>
              <a:buFont typeface="Questrial"/>
              <a:buChar char="○"/>
            </a:pPr>
            <a:r>
              <a:rPr lang="en-US" sz="185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Before you begin writing the essay, so you have your idea in mind (you can alter it at the end</a:t>
            </a:r>
          </a:p>
          <a:p>
            <a:pPr marL="640080" marR="0" lvl="1" indent="-284480" algn="l" rtl="0">
              <a:lnSpc>
                <a:spcPct val="80000"/>
              </a:lnSpc>
              <a:spcBef>
                <a:spcPts val="370"/>
              </a:spcBef>
              <a:buClr>
                <a:schemeClr val="accent1"/>
              </a:buClr>
              <a:buSzPct val="74000"/>
              <a:buFont typeface="Questrial"/>
              <a:buChar char="○"/>
            </a:pPr>
            <a:r>
              <a:rPr lang="en-US" sz="185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After formulating your thoughts and arguments, only then will you know what you wrote about.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Thesis “No-Nos”</a:t>
            </a:r>
          </a:p>
        </p:txBody>
      </p:sp>
      <p:sp>
        <p:nvSpPr>
          <p:cNvPr id="318" name="Shape 318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74190"/>
              <a:buFont typeface="Questrial"/>
              <a:buChar char="○"/>
            </a:pPr>
            <a:r>
              <a:rPr lang="en-US" sz="205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Never ask a question as your thesis, you are answering a question, not asking on with your essay</a:t>
            </a:r>
            <a:r>
              <a:rPr lang="en-US" sz="205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.</a:t>
            </a:r>
          </a:p>
          <a:p>
            <a:pPr marL="342900" marR="0" lvl="0" indent="-279400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74190"/>
              <a:buFont typeface="Questrial"/>
              <a:buChar char="○"/>
            </a:pPr>
            <a:endParaRPr lang="en-US" sz="205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lnSpc>
                <a:spcPct val="80000"/>
              </a:lnSpc>
              <a:spcBef>
                <a:spcPts val="410"/>
              </a:spcBef>
              <a:buClr>
                <a:schemeClr val="accent1"/>
              </a:buClr>
              <a:buSzPct val="74190"/>
              <a:buFont typeface="Questrial"/>
              <a:buChar char="○"/>
            </a:pPr>
            <a:r>
              <a:rPr lang="en-US" sz="205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 thesis is not a list, keep it short and simple</a:t>
            </a:r>
          </a:p>
          <a:p>
            <a:pPr marL="342900" marR="0" lvl="0" indent="-279400" algn="l" rtl="0">
              <a:lnSpc>
                <a:spcPct val="80000"/>
              </a:lnSpc>
              <a:spcBef>
                <a:spcPts val="410"/>
              </a:spcBef>
              <a:buClr>
                <a:schemeClr val="accent1"/>
              </a:buClr>
              <a:buSzPct val="74190"/>
              <a:buFont typeface="Questrial"/>
              <a:buChar char="○"/>
            </a:pPr>
            <a:r>
              <a:rPr lang="en-US" sz="205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Do not state something in a thesis that is not addressed in the </a:t>
            </a:r>
            <a:r>
              <a:rPr lang="en-US" sz="205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essay</a:t>
            </a:r>
          </a:p>
          <a:p>
            <a:pPr marL="342900" marR="0" lvl="0" indent="-279400" algn="l" rtl="0">
              <a:lnSpc>
                <a:spcPct val="80000"/>
              </a:lnSpc>
              <a:spcBef>
                <a:spcPts val="410"/>
              </a:spcBef>
              <a:buClr>
                <a:schemeClr val="accent1"/>
              </a:buClr>
              <a:buSzPct val="74190"/>
              <a:buFont typeface="Questrial"/>
              <a:buChar char="○"/>
            </a:pPr>
            <a:endParaRPr lang="en-US" sz="205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lnSpc>
                <a:spcPct val="80000"/>
              </a:lnSpc>
              <a:spcBef>
                <a:spcPts val="410"/>
              </a:spcBef>
              <a:buClr>
                <a:schemeClr val="accent1"/>
              </a:buClr>
              <a:buSzPct val="74190"/>
              <a:buFont typeface="Questrial"/>
              <a:buChar char="○"/>
            </a:pPr>
            <a:r>
              <a:rPr lang="en-US" sz="205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NEVER write in first person (do not use I, or you in your paper</a:t>
            </a:r>
            <a:r>
              <a:rPr lang="en-US" sz="205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)</a:t>
            </a:r>
          </a:p>
          <a:p>
            <a:pPr marL="342900" marR="0" lvl="0" indent="-279400" algn="l" rtl="0">
              <a:lnSpc>
                <a:spcPct val="80000"/>
              </a:lnSpc>
              <a:spcBef>
                <a:spcPts val="410"/>
              </a:spcBef>
              <a:buClr>
                <a:schemeClr val="accent1"/>
              </a:buClr>
              <a:buSzPct val="74190"/>
              <a:buFont typeface="Questrial"/>
              <a:buChar char="○"/>
            </a:pPr>
            <a:endParaRPr lang="en-US" sz="205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lnSpc>
                <a:spcPct val="80000"/>
              </a:lnSpc>
              <a:spcBef>
                <a:spcPts val="410"/>
              </a:spcBef>
              <a:buClr>
                <a:schemeClr val="accent1"/>
              </a:buClr>
              <a:buSzPct val="74190"/>
              <a:buFont typeface="Questrial"/>
              <a:buChar char="○"/>
            </a:pPr>
            <a:r>
              <a:rPr lang="en-US" sz="205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Don’t be combative – you want to convince someone of your position not bully them into seeing your position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Your Thesis Does NOT Have to be Absolute</a:t>
            </a:r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Consider your thesis a ‘work in progress’, as you write you may change your </a:t>
            </a:r>
            <a:r>
              <a:rPr lang="en-US" sz="24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opinion</a:t>
            </a:r>
          </a:p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endParaRPr lang="en-US" sz="240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Once you finish your essay, re-read the entire thing, keeping your thesis in </a:t>
            </a:r>
            <a:r>
              <a:rPr lang="en-US" sz="24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mind</a:t>
            </a: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endParaRPr lang="en-US" sz="240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Make any changes to the thesis after proofreading your essay.</a:t>
            </a:r>
          </a:p>
          <a:p>
            <a:pPr marL="0" marR="0" lvl="0" indent="0" algn="l" rtl="0">
              <a:spcBef>
                <a:spcPts val="480"/>
              </a:spcBef>
              <a:buClr>
                <a:schemeClr val="accent1"/>
              </a:buClr>
              <a:buFont typeface="Questrial"/>
              <a:buNone/>
            </a:pPr>
            <a:endParaRPr sz="240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xfrm>
            <a:off x="1043490" y="457200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0" u="none" strike="noStrike" cap="none" baseline="0" dirty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Reminders</a:t>
            </a:r>
          </a:p>
        </p:txBody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1043491" y="1905000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An effective thesis statement controls the entire argument</a:t>
            </a:r>
            <a:r>
              <a:rPr lang="en-US" sz="24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.</a:t>
            </a:r>
          </a:p>
          <a:p>
            <a:pPr marL="34290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endParaRPr lang="en-US" sz="240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Think of your thesis as a case a lawyer has to defend</a:t>
            </a:r>
            <a:r>
              <a:rPr lang="en-US" sz="24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.</a:t>
            </a:r>
          </a:p>
          <a:p>
            <a:pPr marL="342900" marR="0" lvl="0" indent="-27940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endParaRPr lang="en-US" sz="240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 thesis statement should explain to your readers the case you wish to make and how you will accomplish that. </a:t>
            </a:r>
            <a:endParaRPr lang="en-US" sz="2400" b="0" i="0" u="none" strike="noStrike" cap="none" baseline="0" dirty="0" smtClean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endParaRPr lang="en-US" sz="240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Getting it Right</a:t>
            </a:r>
          </a:p>
        </p:txBody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States the purpose of you paper</a:t>
            </a: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Controls, asserts, and structures your argument</a:t>
            </a: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most difficult sentence to formulate!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title"/>
          </p:nvPr>
        </p:nvSpPr>
        <p:spPr>
          <a:xfrm>
            <a:off x="1043490" y="152400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0" u="none" strike="noStrike" cap="none" baseline="0" dirty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State Your Thesis Correctly</a:t>
            </a:r>
          </a:p>
        </p:txBody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1043491" y="1371600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Font typeface="Questrial"/>
              <a:buNone/>
            </a:pPr>
            <a:endParaRPr sz="2200" b="0" i="0" u="none" strike="noStrike" cap="none" baseline="0" dirty="0" smtClean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2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Conveys to the reader the points and/or arguments you wish to make</a:t>
            </a:r>
          </a:p>
          <a:p>
            <a:pPr marL="342900" marR="0" lvl="0" indent="-27940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endParaRPr lang="en-US" sz="2200" b="0" i="0" u="none" strike="noStrike" cap="none" baseline="0" dirty="0" smtClean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2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Serves as a road map, giving the direction of the argument and the paper</a:t>
            </a:r>
          </a:p>
          <a:p>
            <a:pPr marL="342900" marR="0" lvl="0" indent="-27940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endParaRPr lang="en-US" sz="2200" b="0" i="0" u="none" strike="noStrike" cap="none" baseline="0" dirty="0" smtClean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2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Thesis will answer the question “What is this essay about?”</a:t>
            </a:r>
          </a:p>
          <a:p>
            <a:pPr marL="342900" marR="0" lvl="0" indent="-27940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endParaRPr lang="en-US" sz="2200" b="0" i="0" u="none" strike="noStrike" cap="none" baseline="0" dirty="0" smtClean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2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It announces your position toward the topic</a:t>
            </a:r>
          </a:p>
          <a:p>
            <a:pPr marL="342900" marR="0" lvl="0" indent="-27940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endParaRPr lang="en-US" sz="2200" b="0" i="0" u="none" strike="noStrike" cap="none" baseline="0" dirty="0" smtClean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44"/>
              </a:spcBef>
              <a:buClr>
                <a:schemeClr val="accent1"/>
              </a:buClr>
              <a:buFont typeface="Questrial"/>
              <a:buNone/>
            </a:pPr>
            <a:endParaRPr sz="220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Get the Sound Right</a:t>
            </a: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Make sure your thesis statement is </a:t>
            </a:r>
            <a:r>
              <a:rPr lang="en-US" sz="24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identifiable</a:t>
            </a:r>
          </a:p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endParaRPr lang="en-US" sz="240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Use words and language that is firm and definitive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Know Where to Place Your Thesis</a:t>
            </a:r>
          </a:p>
        </p:txBody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Usually appear at the end of the first paragraph of your </a:t>
            </a:r>
            <a:r>
              <a:rPr lang="en-US" sz="24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essay</a:t>
            </a:r>
          </a:p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endParaRPr lang="en-US" sz="240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Reword and restate thesis</a:t>
            </a:r>
            <a:r>
              <a:rPr lang="en-US" sz="2400" b="0" i="0" u="none" strike="noStrike" cap="none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in your conclusion</a:t>
            </a:r>
            <a:endParaRPr lang="en-US" sz="240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Limit a Thesis Statement to One or Two Sentences</a:t>
            </a:r>
          </a:p>
        </p:txBody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Thesis statements are clear and straight to the </a:t>
            </a:r>
            <a:r>
              <a:rPr lang="en-US" sz="24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point</a:t>
            </a:r>
          </a:p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endParaRPr lang="en-US" sz="240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Reader should be able to identify the topic and your position quickly.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Know the Type, Purpose, and Audience of the Paper</a:t>
            </a:r>
          </a:p>
        </p:txBody>
      </p:sp>
      <p:sp>
        <p:nvSpPr>
          <p:cNvPr id="294" name="Shape 294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2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You will be writing three types of essays (document based question, comparative, and continuities and changes over time), that will be read by other AP World History teachers</a:t>
            </a:r>
            <a:r>
              <a:rPr lang="en-US" sz="22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.</a:t>
            </a:r>
          </a:p>
          <a:p>
            <a:pPr marL="34290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endParaRPr lang="en-US" sz="220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2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You will also be graded on a rubric, so be aware of the rubric and the </a:t>
            </a:r>
            <a:r>
              <a:rPr lang="en-US" sz="22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requirements</a:t>
            </a:r>
          </a:p>
          <a:p>
            <a:pPr marL="342900" marR="0" lvl="0" indent="-27940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endParaRPr lang="en-US" sz="220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2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We will go into depth about the types of essays you will write, and you will have lots of practice writing as the year progresses.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title"/>
          </p:nvPr>
        </p:nvSpPr>
        <p:spPr>
          <a:xfrm>
            <a:off x="1043490" y="1027663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3600" b="0" i="0" u="none" strike="noStrike" cap="none" baseline="0" dirty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Keep Your Thesis Statement Narrow in Scope</a:t>
            </a:r>
          </a:p>
        </p:txBody>
      </p:sp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1043491" y="2323651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Address a single issue in </a:t>
            </a:r>
            <a:r>
              <a:rPr lang="en-US" sz="24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detail</a:t>
            </a:r>
          </a:p>
          <a:p>
            <a:pPr marL="342900" marR="0" lvl="0" indent="-279400" algn="l" rtl="0"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endParaRPr lang="en-US" sz="240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Your points must be fully supported in the body of the paper. 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title"/>
          </p:nvPr>
        </p:nvSpPr>
        <p:spPr>
          <a:xfrm>
            <a:off x="1043490" y="304800"/>
            <a:ext cx="7024744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Questrial"/>
              <a:buNone/>
            </a:pPr>
            <a:r>
              <a:rPr lang="en-US" sz="4000" b="0" i="0" u="none" strike="noStrike" cap="none" baseline="0" dirty="0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rPr>
              <a:t>Follow a Rigid Structure</a:t>
            </a:r>
          </a:p>
        </p:txBody>
      </p:sp>
      <p:sp>
        <p:nvSpPr>
          <p:cNvPr id="306" name="Shape 306"/>
          <p:cNvSpPr txBox="1">
            <a:spLocks noGrp="1"/>
          </p:cNvSpPr>
          <p:nvPr>
            <p:ph type="body" idx="1"/>
          </p:nvPr>
        </p:nvSpPr>
        <p:spPr>
          <a:xfrm>
            <a:off x="1066800" y="1524000"/>
            <a:ext cx="6777317" cy="35089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Thesis is a formula or pattern that holds your ideas, for example</a:t>
            </a:r>
            <a:r>
              <a:rPr lang="en-US" sz="24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:</a:t>
            </a:r>
          </a:p>
          <a:p>
            <a:pPr marL="342900" marR="0" lvl="0" indent="-2794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endParaRPr lang="en-US" sz="240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8448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2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[Something] [does something] because [reason(s</a:t>
            </a:r>
            <a:r>
              <a:rPr lang="en-US" sz="22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)].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endParaRPr lang="en-US" sz="220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8448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2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Because [reason(s)], [something] [does something</a:t>
            </a:r>
            <a:r>
              <a:rPr lang="en-US" sz="22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].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endParaRPr lang="en-US" sz="220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640080" marR="0" lvl="1" indent="-28448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2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Although [opposing evidence], [reasons] show [Something] [does something</a:t>
            </a:r>
            <a:r>
              <a:rPr lang="en-US" sz="2200" b="0" i="0" u="none" strike="noStrike" cap="none" baseline="0" dirty="0" smtClean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].</a:t>
            </a:r>
          </a:p>
          <a:p>
            <a:pPr marL="640080" marR="0" lvl="1" indent="-284480" algn="l" rtl="0">
              <a:lnSpc>
                <a:spcPct val="90000"/>
              </a:lnSpc>
              <a:spcBef>
                <a:spcPts val="44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endParaRPr lang="en-US" sz="2200" b="0" i="0" u="none" strike="noStrike" cap="none" baseline="0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342900" marR="0" lvl="0" indent="-279400" algn="l" rtl="0">
              <a:lnSpc>
                <a:spcPct val="90000"/>
              </a:lnSpc>
              <a:spcBef>
                <a:spcPts val="480"/>
              </a:spcBef>
              <a:buClr>
                <a:schemeClr val="accent1"/>
              </a:buClr>
              <a:buSzPct val="76000"/>
              <a:buFont typeface="Questrial"/>
              <a:buChar char="○"/>
            </a:pPr>
            <a:r>
              <a:rPr lang="en-US" sz="2400" b="0" i="0" u="none" strike="noStrike" cap="none" baseline="0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Be aware of all counter-arguments against your thesis as well.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Austin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622</Words>
  <Application>Microsoft Office PowerPoint</Application>
  <PresentationFormat>On-screen Show (4:3)</PresentationFormat>
  <Paragraphs>83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Austin</vt:lpstr>
      <vt:lpstr> </vt:lpstr>
      <vt:lpstr>Getting it Right</vt:lpstr>
      <vt:lpstr>State Your Thesis Correctly</vt:lpstr>
      <vt:lpstr>Get the Sound Right</vt:lpstr>
      <vt:lpstr>Know Where to Place Your Thesis</vt:lpstr>
      <vt:lpstr>Limit a Thesis Statement to One or Two Sentences</vt:lpstr>
      <vt:lpstr>Know the Type, Purpose, and Audience of the Paper</vt:lpstr>
      <vt:lpstr>Keep Your Thesis Statement Narrow in Scope</vt:lpstr>
      <vt:lpstr>Follow a Rigid Structure</vt:lpstr>
      <vt:lpstr>Write Down Your Thesis</vt:lpstr>
      <vt:lpstr>Thesis “No-Nos”</vt:lpstr>
      <vt:lpstr>Your Thesis Does NOT Have to be Absolute</vt:lpstr>
      <vt:lpstr>Reminders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Writing Process</dc:title>
  <cp:lastModifiedBy>howardtechnology</cp:lastModifiedBy>
  <cp:revision>2</cp:revision>
  <dcterms:modified xsi:type="dcterms:W3CDTF">2014-08-17T20:59:37Z</dcterms:modified>
</cp:coreProperties>
</file>