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2A40BB-F2EE-4036-AEB7-113620BF6338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9118B3-A047-403C-A935-F17D229E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Images to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Chapters 1-4</a:t>
            </a:r>
          </a:p>
          <a:p>
            <a:r>
              <a:rPr lang="en-US" dirty="0" smtClean="0"/>
              <a:t>The Earth and Its Peoples</a:t>
            </a:r>
          </a:p>
          <a:p>
            <a:r>
              <a:rPr lang="en-US" dirty="0" err="1" smtClean="0"/>
              <a:t>Bulliet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MSEhUUExQVFhUXGBsbGBcYGB0YHBscIBgXGRkfFxwYHCghGBolGxcXITEhJikrLi4uGB8zODMsNygtLisBCgoKDg0OGxAQGzQkICY0LCw3LC8sLDQsLDQsLCwsLSwsLCwsLCwsLDQsLCwsLCwsLCwsLCwsLCwsLCwsLCwsLP/AABEIATQApAMBIgACEQEDEQH/xAAbAAEAAwEBAQEAAAAAAAAAAAAABAUGAwcCAf/EADsQAAEDAgQEBAUCBAYCAwAAAAEAAhEDIQQSMUEFUWFxBiKBkROhscHwMtFCYuHxBxQjUnKSJDMVgrL/xAAaAQACAwEBAAAAAAAAAAAAAAAAAwIEBQEG/8QAKBEAAgIBBAICAgIDAQAAAAAAAAECEQMEEiExQVETIjJhcYEFI/EU/9oADAMBAAIRAxEAPwD3FERABERABEXGvimMIDnAE6SgDsvwuAWJ434ue15bTHlDsodztJJPSDbtzWe4l4obVd52ucAB5iS0RraIVSeshHhcliOmm+z03EcTo0xL6jAOrgjOJ0SARUZB0MiNY17ryUccwgY5wpkQIjeDYwRqpA4gKb2tZT/0Xu8xIJggDK6ZIIJ/LJX/ALX6HLR37PXJX7K8rw3F8QXuY8Ma6YbO958vpNuyu8NjK7HUnNEAmKjYEG3P80UlrYt9EZaOS8o3KKtHG6WZrTmDnaAtPrfT+4ViDKuRnGXTKji12j9REUjgREQAREQAREQAREQAREQB+OcAJJgcyvMeP8QfUfU0cD+mC4HUwARyEe5Wq8YOcMkQRBgExcRr0jfZebVOIOcaAfDfiEyW6C8C+tjt1WdrMjb2JF3TQ43H6MbXHkgSCSRltE89v7rlTrEZjUpsdBksDRvET9VFdxo53Rcsga2drM89I9V0ocXLi94a1szbnZUHF+S5v/R3xPGKbQB8Bpa6xBbHsee66Hi7KYaymwGm8aG0T91U4jiRynOGQTYAQZiQQdIXWrxKkfh5qfmA1BywJ17rjGxgvRpXVqpd5WQwNaQT5pgXidCvjBcVxDqJzB2ZtRoMCHBvbltPVUz8a+lU8r3OpO5kmLQR01V0/H1M7HMIDXCA4iwdNu3LrK4pkXGvFl5Rfme17n5ZvBMebexOhG2oOi0/D+INb5S4m9u37LHUKbi+qC8H4gLmgiMojT3nTSF3wtNwezznM2WutaTldPtlumY87xytITkxKaps9CBRV3B8SfhtbUcM97GJ1sOtvorFbeOanFSRlzi4toIiKZEIiIAIiIAIiIAL5qugE8gV9LliawYxzzo1pJ7ASUAeV+IcK97odUdneXkumfLLQGtv/M3pJ6LP46gYa5xysbdg9oud9PZXnEuLuGIHlyAPdlG9w7M0T1yX0lpWexsOoBuYkUnuDTGzoInksSai3aZrw3pJMiMwUTe5+QndKmFlpIgHvov3EYl5dmAOXLEegURlWDMa6/dL/sar7LBlKmQ1ocC6JIO53j0UnB4WmarqbnAhzfLOrTFp5G6pGuIqZuRsOf4FIH/tDhoTcHWJUJIYt3suuD4ItFSlVOcH+HkZABveFdUcMGUCwg6ne9iY1PRZhrXfGNUkgg6fyx9LBWuErPqUPM4lxzOG8ATIt0KW7Iyu+zT/ABKYp03giR+gyDMmY6bj1QYtoe4XsTIPoQ3/ALEgKkoUMraRuaQa52bqB/QeyscFWY8tgT8SXgnd0QQQdCPui5PohsSLvB4sZnBvmLYIEzcnfrM6LXYZ5LQTYkLA8PdkMMaA4guBdY2kPBHIQI7+o2HBK7iC138IH0tB3ELQ0OSp7X5Kmrx8WizREWsZ4REQAREQAREQAXy9gIIOhEFfSIA888RcOdTqtD2BwdTfke0SBUbJGbcBwI7G26xHEaU4UVGsLJMvaZBDtCDOusg7iF634j4I+u5r6boIaRBJj09YP/1C8u4hgMRTc1j3GGggtcZ8xkwekzc2t2WZnxqMvxL+Gdpc8/8ASprYgfDY5mhbtzGs+q5YMh7ZH6tHg/UdCvp1CoGtDhliq4GbQDB9iJ9lDq4IiCJjf36Kq4x5LMf5JL6wa+m0jcX9wZXenjMtZ1g74clpi+iraxcXGLiLcxzC6OB/04InR39eaU4+x9JlgOJB1GpVcJc/yxOlx+ys8NWNNlAMaJ8xcd4NoIVTj8M3IzK4Ahws63U6ahWQpRWpw62QyOU8tglSa8HUi0/zr4ZTYMrWgufYWJEwPmfUKThMVUdTaAwMl0tiIDZ06G8dpVbgq7XurDOfhvBgusQZsP8AiDCsHMAAc5wy5AxzRcEgwC2NyJv+6hf7O7fFFpmzPdUe7KQ3LlAuBMy4Dvqr7w9iagytIsbSDIJ0MWkGyzOAAbTaC3z5SBmuQ0uBOY8o581p+CQzK+oYGVrWjYHT7wn6aX+xNOv2I1C+jTRpkRF6MxQiIgAiIgAiIgAiIgAsv418PnEUnfDJY+Qczdbb/wBv3WoRRnBSVMlGTi7R41xbhlQNLmy4QM+0m8kTYCbxe55RGYdR1BzNOtjGvPbQj2XtfiLgwcM7DlIMlugPbqvN+KYXUwZ0POBoR7XWNqIvHI1dPkU0ZSpgjH/sdB+RldKdAlwBJMevtyU+thADzvyjvKjMrZSZiDv06lVJTbL0Tv8A5cGJJdHX+itMCSbRPU3MbKspPtA/OWinYepAF++uyrytnWTg0EDK2YdmgjUCR9CpBxZe8tIgmSHAWETl9YJ06KI7EWEAkDQ7z+SrjBGcohwIvHOddFyN9Bdckg0RkJEjyC51EAD6NHsr/wAOYc1mh1XnmAGlrCfZVbWPeHA+XMwtkdSdR2K1/B8KynTGTkB7bDor+iwOeTnoo6rNthXknoiL0BjhERABERABERABERABQuKY8Umzq46BTCYWQ4niviVCdtuyrarK8cOO2Nww3S5IeOxL3mXE3UR+DzAF20/g6ruRNyeyj4qsXAicsHUeiyVVWzQ/SMlj6JDyy8n1nXL6qmxbSxxaR9+q1WKhpJBuTMnW0xHIXVVUwBdr8/XTklfUuRm/JTipbW3Iaf0U/DtNgTG/063Stw9gN80ch+XU+G5ZDSCN4kj09/ZQbiybnwSMOMrfM4z210g+sK2o1DYRfmfc/MaqtoPBBZEAjU3nSO2/suznnfkI5HW1to+6hx4Ftlma7hz9D+w1Vpw7F1BGV9+p/I9Vn/8AO84Frxr0sF9YXiYzTTcLanUbAb33EdEzHKnYmaclRv8Ah3EnOs7XcEiR6jsrhrpEhZTh1UVPNo6IMb7/AHWg4fUJF/w7rZ0+Zt7WZ2bGlyiYiIrpWCIiACIiACIiAKfxXjTSwzyP1Hyj1WTwJLaTQ7WBK0Piwh2VpiB5o67LL4yrblPosXWTbzP0lRo6ZL469lTxzxMynNOnLn7x+kdzv2QY8mlTJEOftaOQ9/uqd9GjScXgFztQXGYPQW+a78Fc6uSXfwHy8p1J62VSUt3Re2KKO7QBckkknX5/nZHNvqJ3H5ropf8AlT5nOI9Yjbr0C74fCSLGLWKS02cuiry30MEnW1tdSVJ+FADhHK/W/vqrHDYGYIM5ZB5LtToEP8wtYEjTeDHO+qlCHkjKZR1ajWOyOhpicwgtuPopRphoEXmLjvA7XKeJcCMjXNBFzIOpuTb5qhw2Oc030Nu111qmMjHfG0fHG8US4NY6Wkbb3PzUjhWBDWySTI0Gh3uqYH/VI5GFpeH1PMCNBFvz0U5OqRJqomr8MvBiBLYMOB5n9J7HT0Wu4U/MSRpG+u11luAYYU5y6G5BERr/AEWp4M0+YkQDEHmLq7pLc4mdqKpss0RFsGcEREAERQ+K4o06ZcBfbdck1FWzqVujlxTjdDDtJq1AI21PsFUV/GVItmmHSRILwAI95WT4vVzOdnv5g4DcyDLXc4cSZ3lZnjOLDXNBIewwXgewA6200Wbk1c26iX8eljXJf8S4953F1S5NpBA053zeipqlaQSHz2NyRY5pM6qhDDDnUiBsWuEgidp9LI2sANCzmNgfXRUJRs0McUuia5pe8NNr3I5a6ehU6gKlNvw6TSCTPodyeaheGaufEQBbKSOnVah9cNdA9/moSaiqZ2bbdFWKNdt3RoYA591DpnENJAP6iTuQFZYjFSefqv2hjAyZBjUH7JUWFs5M4hWpZQRGpMaeqk4XjozAF0X1UtpZUgwDIuOig47gzXQ5oixsmU2QuL7RpcLiadUFriJ5hZbj3CXUHl4HkdedlCpVHUXQ5p1F1tMDxNlemW1G62I26FMpS4ZBN43a5R5lSZcu6z9VpOAZYv8AxHlynT3UHjPCTh6xZctN2u5j9wrjw3hoqsDto+8pc/yLMmnj4Nq+llDQ0wTF9oBn9gtHwsnJcRfT2Wbc4ZwLw1pg89jHUStRgWwwdbrU0a+5kaniKRIREWkUgiIgAsd4x4x/A0mARMCZM/IC91qOJViym4jXb1MLzXiUCWQSTLsswYJvfnN/UqjrcrUdqLOmgnK2VeOxbXAOEzIJJMyTqD2BCzuMr/ENwAB6qTVeWh0m5J3zb3vtvsqhoM5pGX5rLSt2asVSI9ckOsCWidCeolcmVbRf91KxEAFwB9/eFCteU1Oxq4Vm08A4YZKtU88o9BP1KYvN5rw7NZSPBrv/ABqm0OP/AOQoGMqOLrGBNyq+Xl2KT+zJD3ArlSq5HX0J5KI6puNrRzXOpiYEmROiQouxiLSnhajahLCMn6hfQ8uyueF44PGUwHDmsxTxMkA8pEKbQxQ/VEbnomKTRCStcmqq8Pa+ZF+f7KlxHDn4d8iSw6dFc4HG2BBkcuSs8cxr2HsmtKS4ERk4un0UD6wxTDSIGdvmYd5AuPkpHAsK0MFSYc3UG0g91SMc6hVDx/CRbmJWlxWNGYZf0kgm02Nvqoxinyxsm48R6LCi8NaXG+42Pp6hpVtgOKm03H02ELO1a2ZuXYWPe0Ag7KTQq/pA01mxB/bdWoZHB8FacFJcm1Y8ESF9Kn4fXNj/ANgfzurcGVrYsqmjOnDaz9RETSBX8cqZaXqLc9wPkvM+LuioRMjnOnmd7bj0XpfHmTSn/a5jj2DhPyleY8SBY5zYIOd92tsNXb6g39T6qhq42y1p3RkeIhoJJBAkiAZtJN+s39VAqN5mAOXLZWmPolxeR5iHeYCfLyP/ABjdU2JcWzuItPt6qlt8GjCRyxeMmAdRrC64DDF/mOg/LKPw3AmtUA21JWixDWtGVu228c+y5kkofVDYu+DQeCw19Kqwc5+VvoqziFMteWlVvB+LOw1bPfKbOHMcx2Wq40xtUMqMOaQLhQlFOIiVxyfpmaZUIs1c8TQ/TM6rvjKBNtCEY05Te4Vfp8DVIUWRJt3GqUTE6EG4XGlUib2KmUKc5uQFgUNHbovOCOsehWlpvlggqi4NQBHRWNOvBcIXIyoVJWzjxOg3M1x037RKpMPxVz6hAFhBEWsAdfzdd+NY6RlaRMXVRhZaQ4ayff8ACpSflDcceOTYYfFB0E2AJknb85qUaOVoi4HSNZNj0uqTh+LIbzA1AuD2lWlHFBtzH+4D9hspQnwJlFpl1ha+ZoPMwHag9+my0HDapLb91RYBw1AsbjoTz9BqrbhrrjtH9lf086minmVxZaIiLWKR8V6eZpbzBC884th5cXFozMaWv2ggWDhoWuaZB6eo9GVdxThYqiR5X8+fIOSskNy4JRdHifFKOWqS0Fptlf6fOR9FS8TZmkcrHcSJuDrEL0ziXh6rTcWtouLSLZBIHXePksfjOAloNjIgAibyRMzcbrNyXFmngkmfXh7h5bQ+IC2SQYInygwY62KgcRxjC85TuRMbLTuoFlP4c3y69YBP3WUxODknymSbT6yqk3HdyPxpu2QsSRH+76rtw7jLqRDT+j6L9fhSJERZRalDfpfuuxa6GONouq1cPIe033HMIQD+kwSDZZ5tRzOak0uLREyUSg/AvaTi2wDRpb13VhhMO59QQDGh5Kvo49sTB62UscdayzAQI3SJbvCGUzXUSKbYtKr+I8SDRb9Szr+Pm+86xyXF5LjmJjkorHJfkcjFH0Xuc8Xm5+yu2ta9k2ga/wB1X4PBnUWOv53UvDVBABtflY8p5LsnfRJv0TMJThktfA+6sqTplrgI6j8tMKBTohpFvKbc/wCyusK0CBoIK5EVJl1wmckHUWty09VeYA+YRHX2P7qgwbcgA6RI9Ln1C0HCWbnkr+ltziinmVRbLNERbZnhERABYbHMa55JF5J+e/utysZxau2m52YgRNz1IA+apaxN7f7LGB1ZlsQMrqrnAQJtymNf3WYeYLidJ8v7q44vxXDNlxrMl1jHmtvIGnJZxzsxc4EOpmAHAzssqeN9mjjkdQ4iSTJ1n6LkGyP5tfXdfRsAeZv2XbNAmCCdPzkl2ORWYyiJMFV78MRMLQMo6OA15iw91xLHXnLe0kbdFOOWiaoqDROUGSBK/aWFm8yrn4Iyxy1J0525hfGHpsdNzvC78zO1GiHh6I1Mq1r0rC1soud10oUBlyutuPrquh3iC2IidO3VKlO2RteCbhBYA3EQe2ylVKciwBB12M7KuwbyCZk6D9lY0G22Pr+XSXwxUrskYOnDS0nUwFbYGk4Nvrt8teSh4LDjL0VoWEkagNMqUJEGS6DCOWov3I+y1fDWQ2eazuFp2t1+n9VqcOyGtHIBa2gjc3L0VNVLhI6IiLVKIREQAWF8dYAVmPabX1Gon+y3Szniejl/1A2QRDiBcafOAP8AqkZ43EZidSPEMV4XeQ8NIJad9x+fdfOC4d8Frm5vM6C4bQOXM3XoGLwpY0tL4MWcRqBcz6fdZrG0HQHOAdqczb72HssrI5JUaUMil2VzWyIv7rvSOx127LkDB0jou7qUiIFog+vzVNliz6eyB6/nZcviNjTbQfJdXut63XKq0DrPJQo6mRqDy1zmvGsx1CYaiJDSRYzAOuy7sa1xEj1SjUaCcwbGlhfpdTs62dWvEgRoujhJI39rbrkMSwamw0/Oa+6fFaQOk/l1Ha/CI0S8BSmTpGu/Y3UvA07m0Q7+8KH/APNMghu/tyCm4TEZiLdrWkqEk/R2mXjTvF9h2VnhdBFrSqWhRJIg6XIA2KveHsLxlaDMqUYSsTJJFvwelmdOw/P2V+o+CwoptjfcqQvR6XD8UKfZl5p75WgiIrAoIiIAL4rUg4FrhIOq+18VXQ0nkCUMDA8awrXOc1rpLCWi8H8t2Ky1Zvwy6zYiIFhaRcbK04nX8xI3mfaQR6qHVoF9H4k+cEBztdiTI7LB+Xe6NX4tkbvgo61EAySWzsfbUdVx+MRAvrfoNu6jYmtmJgy0z8u953UepiLEZiT9ktwHpMlVcWGgwb85VXiOIG4BlRatTOTAX5RwxdoPVMWOK7JR/R0djXnovynVc7fdTMPgp+50UrD4SIOXcRNp1n6KLyRXSG0vJFo0XGZPX+ymYfAiRvJ+X7qXRpAX2iD0vaFY4RswY3iYjQExbdJeRsi2l0fHC8I3M1rma6d9t9hJV3RwpacxBjQNAtIPLpb3XHh1KXi8AEugcotf2HSFdYP9R5ECxPKfrul/yLlNk/hdCOvX87LV8MwgY3NHmdr9gqTh9CSGwbx7an7rUBa3+PxdyM7VT8BERahTCIiACIiAC44v9D/+J+i7L8e2QRzXGrVAeXcVs1w3LYaRpEGD7Ss9h+KCi4tIJY5oDhexmWnqRf3K1PG8IJdJglrmjlbb5ysDj/I2ADAt63C87KLjPg3MDjONMk45ofJDpaN7HsQR9+SocWyYa2LnUXlfZrZQeR+R2K68GoipXZGoJLhoIgkR6j5psfZJw22R6OAi7h6LsKLQb2EAjreCO/RaPiWGDbxEba6QbrPyHDzDQyI56/VLcm3ydhK+jvRsbAX1+q6UnkkTM3gfQ91GNN0g8yOfJTsPSg3Pe+spMiTfBOoUs2UE9S3nJCm0abg4EmM3WRB3PWVywbMrpdZpIAkDla/Jd8RLXzHkdGh+nK6Wxadk/DMIvMPg7TO9x84HVXVBgvckwARFjb+H3Ch4MS4CbWi1xoSTO8QrxlCSGgdiOpsmQV9CpS5LfgdHV2wsPurdcsNRDGho2+u66r0WDH8eNRMrJLdJsIiJxAIiIAIiIAIiIAx/izCCXSDB77i/rK8m4wHGZ0dcidNtus+y9z8RYM1KZI1A+XP0K8f8U4QZojQgnkZG3IAtCytVi2zsv6WfgyjwrPwm3/ymxH6X++Qj7qrq2tpH7Kf4Sq/+XSm8lzT6tJsq6NGf4mh8QOg6201sYLmmethKzlPzW6mQLfkyr3jtAte4AkxH6tYJJkc7yD2CoqVMg6kaz3SpKrIYq2kynrcQTb5LuzEWEiG3uToRYfOVFptMiZ0nr29l1DHPc1pEjU8uxjukNLyN2qrLdtHNDnkm+gPWG/XXoVYAAM/lkgNjTUSOdwV84GkMsNDdYvsL3M6iYupdNuYhpvBvymL69DHqlMVZN4bTub2FhN9AJ7HRa7gNAlxeRYae11U8D4V8R17MbrEiT0WwYwAAAQBoFq6DTN1kl14KOpypfVdn0iItkoBERABERABERABERAH4RNl4j4wcHVahDpY2WHo5pDo5jX5r29ec+MfC7/8AUNOmXtqS4kQS06tMak6iZ5elTV43OKosafIoS5PI8QRsAOa+uA1C3E0iJ/V9iumKwTg4jK6ATcsc30uJlceEOFPEU3PLsjXCeguJjpr6KhtpNGn8lo03E+I7HzAGBN+ntCo6mIBtB1+kkKx4nRBdIjKP0kXtJuOhUWlQg3i5Avp8/qkOXslHZ4OuGJL5mBlNjyM772VnhKhNWPLAiewv9/oubWNcQ0WsJG4XWm5jSD+p2bXTp7jry9FVk7GuqLnDyIdMBxAI5DkCNFeYCnmaSIEcuerhdZbD1wNSQTJAOsFxkgcyI+i0fAcSHtPO9hvLfkdVzGrmkxWThWjZeH3gNLfVW6zPCMX5ombco0N5HPYrTBej00ls2+jHzL7X7CIisigiIgAiIgAiIgAiIgAiIgDMeMsGwhriAJtm3B2nmF47xqk5pLXNEibxrt9pXuHirC/Eo9jr3svJfFVSXNlpEtsetwfmszVcTZc05j69V7CQ11vz9yoNbHVmuBzTzBAgxz9FY4twtOoseXoV9YHhhcQ/9TDLI3zaieh5pMWly0XKLUEupfFpuBaRIG4G4PUEH5Kv/wA28nSYOwjkR01+i0HDsAWB1JrSGRcAT1cbbR9FnsQxozNIu13YgQefYJbjHtI7BtNpssDiCSMzo3BHcRA5bq44VxVzCQwZiYIJN9YM7bLPUqJE5YmLCQTHTnb6rvwdp+M0AReSD0N/WUiUV4HR5PVuH45r8pG/axtbvMrZ0D5R2C808L4VzqrWtPlkggiYMNM9I+69NaIELS/x25ptmZrEotJH6iItIphERABERABERABERABERAHLE0c7HN5hePeLuHuY8hwIytdbnuI917MsH/iePhtp1vhufFvK0n/tGg7qrqoJx3DsEqlR49xKLWAO46qz8F4x0vpEB1PUWkgkj5Khx3Ec7iYAvYdFsP8ADHhDsVWdDSKbSC9946AH/d0VBwlVJdmgpwq2+j0vwNwshrq1QXd5WyIgb++novOf8ReBtwld7hIbU8zY0iYLe4J9iF7hRpBjQ1ogAQB0WZ/xH4S2vg3uIOal52x0jMD0I+ivT06WLau0UoZ38m59M8EbiBa023cbH30hXPCsWXPGVskGcus225LPYZhqvim1ziTZrBmd6Aar0LwF4Pxr3io8GgwWmoyHEfytIuO8a7qk9NKa4ReWWMO2ej+C8CGUs+7ibchaRbqFo1xwmGbTY1jRAaP7nuTddlqYsfxwUTLyT3ycgiImEAiIgAiIgAiIgAiIgAiIgAiIgDP8d8FYHGGa9Bpd/vaTTd6uYQT6q04VwylhqTaVBgZTboB8ySbk9SiLlILJiIi6BwoYKmwyymxpOpa0A/ILuiIAIiIAIiIAIiIAIiIA/9k="/>
          <p:cNvSpPr>
            <a:spLocks noChangeAspect="1" noChangeArrowheads="1"/>
          </p:cNvSpPr>
          <p:nvPr/>
        </p:nvSpPr>
        <p:spPr bwMode="auto">
          <a:xfrm>
            <a:off x="155575" y="-1790700"/>
            <a:ext cx="19907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SEhUUExQVFhUXGBsbGBcYGB0YHBscIBgXGRkfFxwYHCghGBolGxcXITEhJikrLi4uGB8zODMsNygtLisBCgoKDg0OGxAQGzQkICY0LCw3LC8sLDQsLDQsLCwsLSwsLCwsLCwsLDQsLCwsLCwsLCwsLCwsLCwsLCwsLCwsLP/AABEIATQApAMBIgACEQEDEQH/xAAbAAEAAwEBAQEAAAAAAAAAAAAABAUGAwcCAf/EADsQAAEDAgQEBAUCBAYCAwAAAAEAAhEDIQQSMUEFUWFxBiKBkROhscHwMtFCYuHxBxQjUnKSJDMVgrL/xAAaAQACAwEBAAAAAAAAAAAAAAAAAwIEBQEG/8QAKBEAAgIBBAICAgIDAQAAAAAAAAECEQMEEiExQVETIjJhcYEFI/EU/9oADAMBAAIRAxEAPwD3FERABERABEXGvimMIDnAE6SgDsvwuAWJ434ue15bTHlDsodztJJPSDbtzWe4l4obVd52ucAB5iS0RraIVSeshHhcliOmm+z03EcTo0xL6jAOrgjOJ0SARUZB0MiNY17ryUccwgY5wpkQIjeDYwRqpA4gKb2tZT/0Xu8xIJggDK6ZIIJ/LJX/ALX6HLR37PXJX7K8rw3F8QXuY8Ma6YbO958vpNuyu8NjK7HUnNEAmKjYEG3P80UlrYt9EZaOS8o3KKtHG6WZrTmDnaAtPrfT+4ViDKuRnGXTKji12j9REUjgREQAREQAREQAREQAREQB+OcAJJgcyvMeP8QfUfU0cD+mC4HUwARyEe5Wq8YOcMkQRBgExcRr0jfZebVOIOcaAfDfiEyW6C8C+tjt1WdrMjb2JF3TQ43H6MbXHkgSCSRltE89v7rlTrEZjUpsdBksDRvET9VFdxo53Rcsga2drM89I9V0ocXLi94a1szbnZUHF+S5v/R3xPGKbQB8Bpa6xBbHsee66Hi7KYaymwGm8aG0T91U4jiRynOGQTYAQZiQQdIXWrxKkfh5qfmA1BywJ17rjGxgvRpXVqpd5WQwNaQT5pgXidCvjBcVxDqJzB2ZtRoMCHBvbltPVUz8a+lU8r3OpO5kmLQR01V0/H1M7HMIDXCA4iwdNu3LrK4pkXGvFl5Rfme17n5ZvBMebexOhG2oOi0/D+INb5S4m9u37LHUKbi+qC8H4gLmgiMojT3nTSF3wtNwezznM2WutaTldPtlumY87xytITkxKaps9CBRV3B8SfhtbUcM97GJ1sOtvorFbeOanFSRlzi4toIiKZEIiIAIiIAIiIAL5qugE8gV9LliawYxzzo1pJ7ASUAeV+IcK97odUdneXkumfLLQGtv/M3pJ6LP46gYa5xysbdg9oud9PZXnEuLuGIHlyAPdlG9w7M0T1yX0lpWexsOoBuYkUnuDTGzoInksSai3aZrw3pJMiMwUTe5+QndKmFlpIgHvov3EYl5dmAOXLEegURlWDMa6/dL/sar7LBlKmQ1ocC6JIO53j0UnB4WmarqbnAhzfLOrTFp5G6pGuIqZuRsOf4FIH/tDhoTcHWJUJIYt3suuD4ItFSlVOcH+HkZABveFdUcMGUCwg6ne9iY1PRZhrXfGNUkgg6fyx9LBWuErPqUPM4lxzOG8ATIt0KW7Iyu+zT/ABKYp03giR+gyDMmY6bj1QYtoe4XsTIPoQ3/ALEgKkoUMraRuaQa52bqB/QeyscFWY8tgT8SXgnd0QQQdCPui5PohsSLvB4sZnBvmLYIEzcnfrM6LXYZ5LQTYkLA8PdkMMaA4guBdY2kPBHIQI7+o2HBK7iC138IH0tB3ELQ0OSp7X5Kmrx8WizREWsZ4REQAREQAREQAXy9gIIOhEFfSIA888RcOdTqtD2BwdTfke0SBUbJGbcBwI7G26xHEaU4UVGsLJMvaZBDtCDOusg7iF634j4I+u5r6boIaRBJj09YP/1C8u4hgMRTc1j3GGggtcZ8xkwekzc2t2WZnxqMvxL+Gdpc8/8ASprYgfDY5mhbtzGs+q5YMh7ZH6tHg/UdCvp1CoGtDhliq4GbQDB9iJ9lDq4IiCJjf36Kq4x5LMf5JL6wa+m0jcX9wZXenjMtZ1g74clpi+iraxcXGLiLcxzC6OB/04InR39eaU4+x9JlgOJB1GpVcJc/yxOlx+ys8NWNNlAMaJ8xcd4NoIVTj8M3IzK4Ahws63U6ahWQpRWpw62QyOU8tglSa8HUi0/zr4ZTYMrWgufYWJEwPmfUKThMVUdTaAwMl0tiIDZ06G8dpVbgq7XurDOfhvBgusQZsP8AiDCsHMAAc5wy5AxzRcEgwC2NyJv+6hf7O7fFFpmzPdUe7KQ3LlAuBMy4Dvqr7w9iagytIsbSDIJ0MWkGyzOAAbTaC3z5SBmuQ0uBOY8o581p+CQzK+oYGVrWjYHT7wn6aX+xNOv2I1C+jTRpkRF6MxQiIgAiIgAiIgAiIgAsv418PnEUnfDJY+Qczdbb/wBv3WoRRnBSVMlGTi7R41xbhlQNLmy4QM+0m8kTYCbxe55RGYdR1BzNOtjGvPbQj2XtfiLgwcM7DlIMlugPbqvN+KYXUwZ0POBoR7XWNqIvHI1dPkU0ZSpgjH/sdB+RldKdAlwBJMevtyU+thADzvyjvKjMrZSZiDv06lVJTbL0Tv8A5cGJJdHX+itMCSbRPU3MbKspPtA/OWinYepAF++uyrytnWTg0EDK2YdmgjUCR9CpBxZe8tIgmSHAWETl9YJ06KI7EWEAkDQ7z+SrjBGcohwIvHOddFyN9Bdckg0RkJEjyC51EAD6NHsr/wAOYc1mh1XnmAGlrCfZVbWPeHA+XMwtkdSdR2K1/B8KynTGTkB7bDor+iwOeTnoo6rNthXknoiL0BjhERABERABERABERABQuKY8Umzq46BTCYWQ4niviVCdtuyrarK8cOO2Nww3S5IeOxL3mXE3UR+DzAF20/g6ruRNyeyj4qsXAicsHUeiyVVWzQ/SMlj6JDyy8n1nXL6qmxbSxxaR9+q1WKhpJBuTMnW0xHIXVVUwBdr8/XTklfUuRm/JTipbW3Iaf0U/DtNgTG/063Stw9gN80ch+XU+G5ZDSCN4kj09/ZQbiybnwSMOMrfM4z210g+sK2o1DYRfmfc/MaqtoPBBZEAjU3nSO2/suznnfkI5HW1to+6hx4Ftlma7hz9D+w1Vpw7F1BGV9+p/I9Vn/8AO84Frxr0sF9YXiYzTTcLanUbAb33EdEzHKnYmaclRv8Ah3EnOs7XcEiR6jsrhrpEhZTh1UVPNo6IMb7/AHWg4fUJF/w7rZ0+Zt7WZ2bGlyiYiIrpWCIiACIiACIiAKfxXjTSwzyP1Hyj1WTwJLaTQ7WBK0Piwh2VpiB5o67LL4yrblPosXWTbzP0lRo6ZL469lTxzxMynNOnLn7x+kdzv2QY8mlTJEOftaOQ9/uqd9GjScXgFztQXGYPQW+a78Fc6uSXfwHy8p1J62VSUt3Re2KKO7QBckkknX5/nZHNvqJ3H5ropf8AlT5nOI9Yjbr0C74fCSLGLWKS02cuiry30MEnW1tdSVJ+FADhHK/W/vqrHDYGYIM5ZB5LtToEP8wtYEjTeDHO+qlCHkjKZR1ajWOyOhpicwgtuPopRphoEXmLjvA7XKeJcCMjXNBFzIOpuTb5qhw2Oc030Nu111qmMjHfG0fHG8US4NY6Wkbb3PzUjhWBDWySTI0Gh3uqYH/VI5GFpeH1PMCNBFvz0U5OqRJqomr8MvBiBLYMOB5n9J7HT0Wu4U/MSRpG+u11luAYYU5y6G5BERr/AEWp4M0+YkQDEHmLq7pLc4mdqKpss0RFsGcEREAERQ+K4o06ZcBfbdck1FWzqVujlxTjdDDtJq1AI21PsFUV/GVItmmHSRILwAI95WT4vVzOdnv5g4DcyDLXc4cSZ3lZnjOLDXNBIewwXgewA6200Wbk1c26iX8eljXJf8S4953F1S5NpBA053zeipqlaQSHz2NyRY5pM6qhDDDnUiBsWuEgidp9LI2sANCzmNgfXRUJRs0McUuia5pe8NNr3I5a6ehU6gKlNvw6TSCTPodyeaheGaufEQBbKSOnVah9cNdA9/moSaiqZ2bbdFWKNdt3RoYA591DpnENJAP6iTuQFZYjFSefqv2hjAyZBjUH7JUWFs5M4hWpZQRGpMaeqk4XjozAF0X1UtpZUgwDIuOig47gzXQ5oixsmU2QuL7RpcLiadUFriJ5hZbj3CXUHl4HkdedlCpVHUXQ5p1F1tMDxNlemW1G62I26FMpS4ZBN43a5R5lSZcu6z9VpOAZYv8AxHlynT3UHjPCTh6xZctN2u5j9wrjw3hoqsDto+8pc/yLMmnj4Nq+llDQ0wTF9oBn9gtHwsnJcRfT2Wbc4ZwLw1pg89jHUStRgWwwdbrU0a+5kaniKRIREWkUgiIgAsd4x4x/A0mARMCZM/IC91qOJViym4jXb1MLzXiUCWQSTLsswYJvfnN/UqjrcrUdqLOmgnK2VeOxbXAOEzIJJMyTqD2BCzuMr/ENwAB6qTVeWh0m5J3zb3vtvsqhoM5pGX5rLSt2asVSI9ckOsCWidCeolcmVbRf91KxEAFwB9/eFCteU1Oxq4Vm08A4YZKtU88o9BP1KYvN5rw7NZSPBrv/ABqm0OP/AOQoGMqOLrGBNyq+Xl2KT+zJD3ArlSq5HX0J5KI6puNrRzXOpiYEmROiQouxiLSnhajahLCMn6hfQ8uyueF44PGUwHDmsxTxMkA8pEKbQxQ/VEbnomKTRCStcmqq8Pa+ZF+f7KlxHDn4d8iSw6dFc4HG2BBkcuSs8cxr2HsmtKS4ERk4un0UD6wxTDSIGdvmYd5AuPkpHAsK0MFSYc3UG0g91SMc6hVDx/CRbmJWlxWNGYZf0kgm02Nvqoxinyxsm48R6LCi8NaXG+42Pp6hpVtgOKm03H02ELO1a2ZuXYWPe0Ag7KTQq/pA01mxB/bdWoZHB8FacFJcm1Y8ESF9Kn4fXNj/ANgfzurcGVrYsqmjOnDaz9RETSBX8cqZaXqLc9wPkvM+LuioRMjnOnmd7bj0XpfHmTSn/a5jj2DhPyleY8SBY5zYIOd92tsNXb6g39T6qhq42y1p3RkeIhoJJBAkiAZtJN+s39VAqN5mAOXLZWmPolxeR5iHeYCfLyP/ABjdU2JcWzuItPt6qlt8GjCRyxeMmAdRrC64DDF/mOg/LKPw3AmtUA21JWixDWtGVu228c+y5kkofVDYu+DQeCw19Kqwc5+VvoqziFMteWlVvB+LOw1bPfKbOHMcx2Wq40xtUMqMOaQLhQlFOIiVxyfpmaZUIs1c8TQ/TM6rvjKBNtCEY05Te4Vfp8DVIUWRJt3GqUTE6EG4XGlUib2KmUKc5uQFgUNHbovOCOsehWlpvlggqi4NQBHRWNOvBcIXIyoVJWzjxOg3M1x037RKpMPxVz6hAFhBEWsAdfzdd+NY6RlaRMXVRhZaQ4ayff8ACpSflDcceOTYYfFB0E2AJknb85qUaOVoi4HSNZNj0uqTh+LIbzA1AuD2lWlHFBtzH+4D9hspQnwJlFpl1ha+ZoPMwHag9+my0HDapLb91RYBw1AsbjoTz9BqrbhrrjtH9lf086minmVxZaIiLWKR8V6eZpbzBC884th5cXFozMaWv2ggWDhoWuaZB6eo9GVdxThYqiR5X8+fIOSskNy4JRdHifFKOWqS0Fptlf6fOR9FS8TZmkcrHcSJuDrEL0ziXh6rTcWtouLSLZBIHXePksfjOAloNjIgAibyRMzcbrNyXFmngkmfXh7h5bQ+IC2SQYInygwY62KgcRxjC85TuRMbLTuoFlP4c3y69YBP3WUxODknymSbT6yqk3HdyPxpu2QsSRH+76rtw7jLqRDT+j6L9fhSJERZRalDfpfuuxa6GONouq1cPIe033HMIQD+kwSDZZ5tRzOak0uLREyUSg/AvaTi2wDRpb13VhhMO59QQDGh5Kvo49sTB62UscdayzAQI3SJbvCGUzXUSKbYtKr+I8SDRb9Szr+Pm+86xyXF5LjmJjkorHJfkcjFH0Xuc8Xm5+yu2ta9k2ga/wB1X4PBnUWOv53UvDVBABtflY8p5LsnfRJv0TMJThktfA+6sqTplrgI6j8tMKBTohpFvKbc/wCyusK0CBoIK5EVJl1wmckHUWty09VeYA+YRHX2P7qgwbcgA6RI9Ln1C0HCWbnkr+ltziinmVRbLNERbZnhERABYbHMa55JF5J+e/utysZxau2m52YgRNz1IA+apaxN7f7LGB1ZlsQMrqrnAQJtymNf3WYeYLidJ8v7q44vxXDNlxrMl1jHmtvIGnJZxzsxc4EOpmAHAzssqeN9mjjkdQ4iSTJ1n6LkGyP5tfXdfRsAeZv2XbNAmCCdPzkl2ORWYyiJMFV78MRMLQMo6OA15iw91xLHXnLe0kbdFOOWiaoqDROUGSBK/aWFm8yrn4Iyxy1J0525hfGHpsdNzvC78zO1GiHh6I1Mq1r0rC1soud10oUBlyutuPrquh3iC2IidO3VKlO2RteCbhBYA3EQe2ylVKciwBB12M7KuwbyCZk6D9lY0G22Pr+XSXwxUrskYOnDS0nUwFbYGk4Nvrt8teSh4LDjL0VoWEkagNMqUJEGS6DCOWov3I+y1fDWQ2eazuFp2t1+n9VqcOyGtHIBa2gjc3L0VNVLhI6IiLVKIREQAWF8dYAVmPabX1Gon+y3Szniejl/1A2QRDiBcafOAP8AqkZ43EZidSPEMV4XeQ8NIJad9x+fdfOC4d8Frm5vM6C4bQOXM3XoGLwpY0tL4MWcRqBcz6fdZrG0HQHOAdqczb72HssrI5JUaUMil2VzWyIv7rvSOx127LkDB0jou7qUiIFog+vzVNliz6eyB6/nZcviNjTbQfJdXut63XKq0DrPJQo6mRqDy1zmvGsx1CYaiJDSRYzAOuy7sa1xEj1SjUaCcwbGlhfpdTs62dWvEgRoujhJI39rbrkMSwamw0/Oa+6fFaQOk/l1Ha/CI0S8BSmTpGu/Y3UvA07m0Q7+8KH/APNMghu/tyCm4TEZiLdrWkqEk/R2mXjTvF9h2VnhdBFrSqWhRJIg6XIA2KveHsLxlaDMqUYSsTJJFvwelmdOw/P2V+o+CwoptjfcqQvR6XD8UKfZl5p75WgiIrAoIiIAL4rUg4FrhIOq+18VXQ0nkCUMDA8awrXOc1rpLCWi8H8t2Ky1Zvwy6zYiIFhaRcbK04nX8xI3mfaQR6qHVoF9H4k+cEBztdiTI7LB+Xe6NX4tkbvgo61EAySWzsfbUdVx+MRAvrfoNu6jYmtmJgy0z8u953UepiLEZiT9ktwHpMlVcWGgwb85VXiOIG4BlRatTOTAX5RwxdoPVMWOK7JR/R0djXnovynVc7fdTMPgp+50UrD4SIOXcRNp1n6KLyRXSG0vJFo0XGZPX+ymYfAiRvJ+X7qXRpAX2iD0vaFY4RswY3iYjQExbdJeRsi2l0fHC8I3M1rma6d9t9hJV3RwpacxBjQNAtIPLpb3XHh1KXi8AEugcotf2HSFdYP9R5ECxPKfrul/yLlNk/hdCOvX87LV8MwgY3NHmdr9gqTh9CSGwbx7an7rUBa3+PxdyM7VT8BERahTCIiACIiAC44v9D/+J+i7L8e2QRzXGrVAeXcVs1w3LYaRpEGD7Ss9h+KCi4tIJY5oDhexmWnqRf3K1PG8IJdJglrmjlbb5ysDj/I2ADAt63C87KLjPg3MDjONMk45ofJDpaN7HsQR9+SocWyYa2LnUXlfZrZQeR+R2K68GoipXZGoJLhoIgkR6j5psfZJw22R6OAi7h6LsKLQb2EAjreCO/RaPiWGDbxEba6QbrPyHDzDQyI56/VLcm3ydhK+jvRsbAX1+q6UnkkTM3gfQ91GNN0g8yOfJTsPSg3Pe+spMiTfBOoUs2UE9S3nJCm0abg4EmM3WRB3PWVywbMrpdZpIAkDla/Jd8RLXzHkdGh+nK6Wxadk/DMIvMPg7TO9x84HVXVBgvckwARFjb+H3Ch4MS4CbWi1xoSTO8QrxlCSGgdiOpsmQV9CpS5LfgdHV2wsPurdcsNRDGho2+u66r0WDH8eNRMrJLdJsIiJxAIiIAIiIAIiIAx/izCCXSDB77i/rK8m4wHGZ0dcidNtus+y9z8RYM1KZI1A+XP0K8f8U4QZojQgnkZG3IAtCytVi2zsv6WfgyjwrPwm3/ymxH6X++Qj7qrq2tpH7Kf4Sq/+XSm8lzT6tJsq6NGf4mh8QOg6201sYLmmethKzlPzW6mQLfkyr3jtAte4AkxH6tYJJkc7yD2CoqVMg6kaz3SpKrIYq2kynrcQTb5LuzEWEiG3uToRYfOVFptMiZ0nr29l1DHPc1pEjU8uxjukNLyN2qrLdtHNDnkm+gPWG/XXoVYAAM/lkgNjTUSOdwV84GkMsNDdYvsL3M6iYupdNuYhpvBvymL69DHqlMVZN4bTub2FhN9AJ7HRa7gNAlxeRYae11U8D4V8R17MbrEiT0WwYwAAAQBoFq6DTN1kl14KOpypfVdn0iItkoBERABERABERABERAH4RNl4j4wcHVahDpY2WHo5pDo5jX5r29ec+MfC7/8AUNOmXtqS4kQS06tMak6iZ5elTV43OKosafIoS5PI8QRsAOa+uA1C3E0iJ/V9iumKwTg4jK6ATcsc30uJlceEOFPEU3PLsjXCeguJjpr6KhtpNGn8lo03E+I7HzAGBN+ntCo6mIBtB1+kkKx4nRBdIjKP0kXtJuOhUWlQg3i5Avp8/qkOXslHZ4OuGJL5mBlNjyM772VnhKhNWPLAiewv9/oubWNcQ0WsJG4XWm5jSD+p2bXTp7jry9FVk7GuqLnDyIdMBxAI5DkCNFeYCnmaSIEcuerhdZbD1wNSQTJAOsFxkgcyI+i0fAcSHtPO9hvLfkdVzGrmkxWThWjZeH3gNLfVW6zPCMX5ombco0N5HPYrTBej00ls2+jHzL7X7CIisigiIgAiIgAiIgAiIgAiIgDMeMsGwhriAJtm3B2nmF47xqk5pLXNEibxrt9pXuHirC/Eo9jr3svJfFVSXNlpEtsetwfmszVcTZc05j69V7CQ11vz9yoNbHVmuBzTzBAgxz9FY4twtOoseXoV9YHhhcQ/9TDLI3zaieh5pMWly0XKLUEupfFpuBaRIG4G4PUEH5Kv/wA28nSYOwjkR01+i0HDsAWB1JrSGRcAT1cbbR9FnsQxozNIu13YgQefYJbjHtI7BtNpssDiCSMzo3BHcRA5bq44VxVzCQwZiYIJN9YM7bLPUqJE5YmLCQTHTnb6rvwdp+M0AReSD0N/WUiUV4HR5PVuH45r8pG/axtbvMrZ0D5R2C808L4VzqrWtPlkggiYMNM9I+69NaIELS/x25ptmZrEotJH6iItIphERABERABERABERABERAHLE0c7HN5hePeLuHuY8hwIytdbnuI917MsH/iePhtp1vhufFvK0n/tGg7qrqoJx3DsEqlR49xKLWAO46qz8F4x0vpEB1PUWkgkj5Khx3Ec7iYAvYdFsP8ADHhDsVWdDSKbSC9946AH/d0VBwlVJdmgpwq2+j0vwNwshrq1QXd5WyIgb++novOf8ReBtwld7hIbU8zY0iYLe4J9iF7hRpBjQ1ogAQB0WZ/xH4S2vg3uIOal52x0jMD0I+ivT06WLau0UoZ38m59M8EbiBa023cbH30hXPCsWXPGVskGcus225LPYZhqvim1ziTZrBmd6Aar0LwF4Pxr3io8GgwWmoyHEfytIuO8a7qk9NKa4ReWWMO2ej+C8CGUs+7ibchaRbqFo1xwmGbTY1jRAaP7nuTddlqYsfxwUTLyT3ycgiImEAiIgAiIgAiIgAiIgAiIgAiIgDP8d8FYHGGa9Bpd/vaTTd6uYQT6q04VwylhqTaVBgZTboB8ySbk9SiLlILJiIi6BwoYKmwyymxpOpa0A/ILuiIAIiIAIiIAIiIAIiIA/9k="/>
          <p:cNvSpPr>
            <a:spLocks noChangeAspect="1" noChangeArrowheads="1"/>
          </p:cNvSpPr>
          <p:nvPr/>
        </p:nvSpPr>
        <p:spPr bwMode="auto">
          <a:xfrm>
            <a:off x="155575" y="-1790700"/>
            <a:ext cx="19907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MSEhUUExQVFhUXGBsbGBcYGB0YHBscIBgXGRkfFxwYHCghGBolGxcXITEhJikrLi4uGB8zODMsNygtLisBCgoKDg0OGxAQGzQkICY0LCw3LC8sLDQsLDQsLCwsLSwsLCwsLCwsLDQsLCwsLCwsLCwsLCwsLCwsLCwsLCwsLP/AABEIATQApAMBIgACEQEDEQH/xAAbAAEAAwEBAQEAAAAAAAAAAAAABAUGAwcCAf/EADsQAAEDAgQEBAUCBAYCAwAAAAEAAhEDIQQSMUEFUWFxBiKBkROhscHwMtFCYuHxBxQjUnKSJDMVgrL/xAAaAQACAwEBAAAAAAAAAAAAAAAAAwIEBQEG/8QAKBEAAgIBBAICAgIDAQAAAAAAAAECEQMEEiExQVETIjJhcYEFI/EU/9oADAMBAAIRAxEAPwD3FERABERABEXGvimMIDnAE6SgDsvwuAWJ434ue15bTHlDsodztJJPSDbtzWe4l4obVd52ucAB5iS0RraIVSeshHhcliOmm+z03EcTo0xL6jAOrgjOJ0SARUZB0MiNY17ryUccwgY5wpkQIjeDYwRqpA4gKb2tZT/0Xu8xIJggDK6ZIIJ/LJX/ALX6HLR37PXJX7K8rw3F8QXuY8Ma6YbO958vpNuyu8NjK7HUnNEAmKjYEG3P80UlrYt9EZaOS8o3KKtHG6WZrTmDnaAtPrfT+4ViDKuRnGXTKji12j9REUjgREQAREQAREQAREQAREQB+OcAJJgcyvMeP8QfUfU0cD+mC4HUwARyEe5Wq8YOcMkQRBgExcRr0jfZebVOIOcaAfDfiEyW6C8C+tjt1WdrMjb2JF3TQ43H6MbXHkgSCSRltE89v7rlTrEZjUpsdBksDRvET9VFdxo53Rcsga2drM89I9V0ocXLi94a1szbnZUHF+S5v/R3xPGKbQB8Bpa6xBbHsee66Hi7KYaymwGm8aG0T91U4jiRynOGQTYAQZiQQdIXWrxKkfh5qfmA1BywJ17rjGxgvRpXVqpd5WQwNaQT5pgXidCvjBcVxDqJzB2ZtRoMCHBvbltPVUz8a+lU8r3OpO5kmLQR01V0/H1M7HMIDXCA4iwdNu3LrK4pkXGvFl5Rfme17n5ZvBMebexOhG2oOi0/D+INb5S4m9u37LHUKbi+qC8H4gLmgiMojT3nTSF3wtNwezznM2WutaTldPtlumY87xytITkxKaps9CBRV3B8SfhtbUcM97GJ1sOtvorFbeOanFSRlzi4toIiKZEIiIAIiIAIiIAL5qugE8gV9LliawYxzzo1pJ7ASUAeV+IcK97odUdneXkumfLLQGtv/M3pJ6LP46gYa5xysbdg9oud9PZXnEuLuGIHlyAPdlG9w7M0T1yX0lpWexsOoBuYkUnuDTGzoInksSai3aZrw3pJMiMwUTe5+QndKmFlpIgHvov3EYl5dmAOXLEegURlWDMa6/dL/sar7LBlKmQ1ocC6JIO53j0UnB4WmarqbnAhzfLOrTFp5G6pGuIqZuRsOf4FIH/tDhoTcHWJUJIYt3suuD4ItFSlVOcH+HkZABveFdUcMGUCwg6ne9iY1PRZhrXfGNUkgg6fyx9LBWuErPqUPM4lxzOG8ATIt0KW7Iyu+zT/ABKYp03giR+gyDMmY6bj1QYtoe4XsTIPoQ3/ALEgKkoUMraRuaQa52bqB/QeyscFWY8tgT8SXgnd0QQQdCPui5PohsSLvB4sZnBvmLYIEzcnfrM6LXYZ5LQTYkLA8PdkMMaA4guBdY2kPBHIQI7+o2HBK7iC138IH0tB3ELQ0OSp7X5Kmrx8WizREWsZ4REQAREQAREQAXy9gIIOhEFfSIA888RcOdTqtD2BwdTfke0SBUbJGbcBwI7G26xHEaU4UVGsLJMvaZBDtCDOusg7iF634j4I+u5r6boIaRBJj09YP/1C8u4hgMRTc1j3GGggtcZ8xkwekzc2t2WZnxqMvxL+Gdpc8/8ASprYgfDY5mhbtzGs+q5YMh7ZH6tHg/UdCvp1CoGtDhliq4GbQDB9iJ9lDq4IiCJjf36Kq4x5LMf5JL6wa+m0jcX9wZXenjMtZ1g74clpi+iraxcXGLiLcxzC6OB/04InR39eaU4+x9JlgOJB1GpVcJc/yxOlx+ys8NWNNlAMaJ8xcd4NoIVTj8M3IzK4Ahws63U6ahWQpRWpw62QyOU8tglSa8HUi0/zr4ZTYMrWgufYWJEwPmfUKThMVUdTaAwMl0tiIDZ06G8dpVbgq7XurDOfhvBgusQZsP8AiDCsHMAAc5wy5AxzRcEgwC2NyJv+6hf7O7fFFpmzPdUe7KQ3LlAuBMy4Dvqr7w9iagytIsbSDIJ0MWkGyzOAAbTaC3z5SBmuQ0uBOY8o581p+CQzK+oYGVrWjYHT7wn6aX+xNOv2I1C+jTRpkRF6MxQiIgAiIgAiIgAiIgAsv418PnEUnfDJY+Qczdbb/wBv3WoRRnBSVMlGTi7R41xbhlQNLmy4QM+0m8kTYCbxe55RGYdR1BzNOtjGvPbQj2XtfiLgwcM7DlIMlugPbqvN+KYXUwZ0POBoR7XWNqIvHI1dPkU0ZSpgjH/sdB+RldKdAlwBJMevtyU+thADzvyjvKjMrZSZiDv06lVJTbL0Tv8A5cGJJdHX+itMCSbRPU3MbKspPtA/OWinYepAF++uyrytnWTg0EDK2YdmgjUCR9CpBxZe8tIgmSHAWETl9YJ06KI7EWEAkDQ7z+SrjBGcohwIvHOddFyN9Bdckg0RkJEjyC51EAD6NHsr/wAOYc1mh1XnmAGlrCfZVbWPeHA+XMwtkdSdR2K1/B8KynTGTkB7bDor+iwOeTnoo6rNthXknoiL0BjhERABERABERABERABQuKY8Umzq46BTCYWQ4niviVCdtuyrarK8cOO2Nww3S5IeOxL3mXE3UR+DzAF20/g6ruRNyeyj4qsXAicsHUeiyVVWzQ/SMlj6JDyy8n1nXL6qmxbSxxaR9+q1WKhpJBuTMnW0xHIXVVUwBdr8/XTklfUuRm/JTipbW3Iaf0U/DtNgTG/063Stw9gN80ch+XU+G5ZDSCN4kj09/ZQbiybnwSMOMrfM4z210g+sK2o1DYRfmfc/MaqtoPBBZEAjU3nSO2/suznnfkI5HW1to+6hx4Ftlma7hz9D+w1Vpw7F1BGV9+p/I9Vn/8AO84Frxr0sF9YXiYzTTcLanUbAb33EdEzHKnYmaclRv8Ah3EnOs7XcEiR6jsrhrpEhZTh1UVPNo6IMb7/AHWg4fUJF/w7rZ0+Zt7WZ2bGlyiYiIrpWCIiACIiACIiAKfxXjTSwzyP1Hyj1WTwJLaTQ7WBK0Piwh2VpiB5o67LL4yrblPosXWTbzP0lRo6ZL469lTxzxMynNOnLn7x+kdzv2QY8mlTJEOftaOQ9/uqd9GjScXgFztQXGYPQW+a78Fc6uSXfwHy8p1J62VSUt3Re2KKO7QBckkknX5/nZHNvqJ3H5ropf8AlT5nOI9Yjbr0C74fCSLGLWKS02cuiry30MEnW1tdSVJ+FADhHK/W/vqrHDYGYIM5ZB5LtToEP8wtYEjTeDHO+qlCHkjKZR1ajWOyOhpicwgtuPopRphoEXmLjvA7XKeJcCMjXNBFzIOpuTb5qhw2Oc030Nu111qmMjHfG0fHG8US4NY6Wkbb3PzUjhWBDWySTI0Gh3uqYH/VI5GFpeH1PMCNBFvz0U5OqRJqomr8MvBiBLYMOB5n9J7HT0Wu4U/MSRpG+u11luAYYU5y6G5BERr/AEWp4M0+YkQDEHmLq7pLc4mdqKpss0RFsGcEREAERQ+K4o06ZcBfbdck1FWzqVujlxTjdDDtJq1AI21PsFUV/GVItmmHSRILwAI95WT4vVzOdnv5g4DcyDLXc4cSZ3lZnjOLDXNBIewwXgewA6200Wbk1c26iX8eljXJf8S4953F1S5NpBA053zeipqlaQSHz2NyRY5pM6qhDDDnUiBsWuEgidp9LI2sANCzmNgfXRUJRs0McUuia5pe8NNr3I5a6ehU6gKlNvw6TSCTPodyeaheGaufEQBbKSOnVah9cNdA9/moSaiqZ2bbdFWKNdt3RoYA591DpnENJAP6iTuQFZYjFSefqv2hjAyZBjUH7JUWFs5M4hWpZQRGpMaeqk4XjozAF0X1UtpZUgwDIuOig47gzXQ5oixsmU2QuL7RpcLiadUFriJ5hZbj3CXUHl4HkdedlCpVHUXQ5p1F1tMDxNlemW1G62I26FMpS4ZBN43a5R5lSZcu6z9VpOAZYv8AxHlynT3UHjPCTh6xZctN2u5j9wrjw3hoqsDto+8pc/yLMmnj4Nq+llDQ0wTF9oBn9gtHwsnJcRfT2Wbc4ZwLw1pg89jHUStRgWwwdbrU0a+5kaniKRIREWkUgiIgAsd4x4x/A0mARMCZM/IC91qOJViym4jXb1MLzXiUCWQSTLsswYJvfnN/UqjrcrUdqLOmgnK2VeOxbXAOEzIJJMyTqD2BCzuMr/ENwAB6qTVeWh0m5J3zb3vtvsqhoM5pGX5rLSt2asVSI9ckOsCWidCeolcmVbRf91KxEAFwB9/eFCteU1Oxq4Vm08A4YZKtU88o9BP1KYvN5rw7NZSPBrv/ABqm0OP/AOQoGMqOLrGBNyq+Xl2KT+zJD3ArlSq5HX0J5KI6puNrRzXOpiYEmROiQouxiLSnhajahLCMn6hfQ8uyueF44PGUwHDmsxTxMkA8pEKbQxQ/VEbnomKTRCStcmqq8Pa+ZF+f7KlxHDn4d8iSw6dFc4HG2BBkcuSs8cxr2HsmtKS4ERk4un0UD6wxTDSIGdvmYd5AuPkpHAsK0MFSYc3UG0g91SMc6hVDx/CRbmJWlxWNGYZf0kgm02Nvqoxinyxsm48R6LCi8NaXG+42Pp6hpVtgOKm03H02ELO1a2ZuXYWPe0Ag7KTQq/pA01mxB/bdWoZHB8FacFJcm1Y8ESF9Kn4fXNj/ANgfzurcGVrYsqmjOnDaz9RETSBX8cqZaXqLc9wPkvM+LuioRMjnOnmd7bj0XpfHmTSn/a5jj2DhPyleY8SBY5zYIOd92tsNXb6g39T6qhq42y1p3RkeIhoJJBAkiAZtJN+s39VAqN5mAOXLZWmPolxeR5iHeYCfLyP/ABjdU2JcWzuItPt6qlt8GjCRyxeMmAdRrC64DDF/mOg/LKPw3AmtUA21JWixDWtGVu228c+y5kkofVDYu+DQeCw19Kqwc5+VvoqziFMteWlVvB+LOw1bPfKbOHMcx2Wq40xtUMqMOaQLhQlFOIiVxyfpmaZUIs1c8TQ/TM6rvjKBNtCEY05Te4Vfp8DVIUWRJt3GqUTE6EG4XGlUib2KmUKc5uQFgUNHbovOCOsehWlpvlggqi4NQBHRWNOvBcIXIyoVJWzjxOg3M1x037RKpMPxVz6hAFhBEWsAdfzdd+NY6RlaRMXVRhZaQ4ayff8ACpSflDcceOTYYfFB0E2AJknb85qUaOVoi4HSNZNj0uqTh+LIbzA1AuD2lWlHFBtzH+4D9hspQnwJlFpl1ha+ZoPMwHag9+my0HDapLb91RYBw1AsbjoTz9BqrbhrrjtH9lf086minmVxZaIiLWKR8V6eZpbzBC884th5cXFozMaWv2ggWDhoWuaZB6eo9GVdxThYqiR5X8+fIOSskNy4JRdHifFKOWqS0Fptlf6fOR9FS8TZmkcrHcSJuDrEL0ziXh6rTcWtouLSLZBIHXePksfjOAloNjIgAibyRMzcbrNyXFmngkmfXh7h5bQ+IC2SQYInygwY62KgcRxjC85TuRMbLTuoFlP4c3y69YBP3WUxODknymSbT6yqk3HdyPxpu2QsSRH+76rtw7jLqRDT+j6L9fhSJERZRalDfpfuuxa6GONouq1cPIe033HMIQD+kwSDZZ5tRzOak0uLREyUSg/AvaTi2wDRpb13VhhMO59QQDGh5Kvo49sTB62UscdayzAQI3SJbvCGUzXUSKbYtKr+I8SDRb9Szr+Pm+86xyXF5LjmJjkorHJfkcjFH0Xuc8Xm5+yu2ta9k2ga/wB1X4PBnUWOv53UvDVBABtflY8p5LsnfRJv0TMJThktfA+6sqTplrgI6j8tMKBTohpFvKbc/wCyusK0CBoIK5EVJl1wmckHUWty09VeYA+YRHX2P7qgwbcgA6RI9Ln1C0HCWbnkr+ltziinmVRbLNERbZnhERABYbHMa55JF5J+e/utysZxau2m52YgRNz1IA+apaxN7f7LGB1ZlsQMrqrnAQJtymNf3WYeYLidJ8v7q44vxXDNlxrMl1jHmtvIGnJZxzsxc4EOpmAHAzssqeN9mjjkdQ4iSTJ1n6LkGyP5tfXdfRsAeZv2XbNAmCCdPzkl2ORWYyiJMFV78MRMLQMo6OA15iw91xLHXnLe0kbdFOOWiaoqDROUGSBK/aWFm8yrn4Iyxy1J0525hfGHpsdNzvC78zO1GiHh6I1Mq1r0rC1soud10oUBlyutuPrquh3iC2IidO3VKlO2RteCbhBYA3EQe2ylVKciwBB12M7KuwbyCZk6D9lY0G22Pr+XSXwxUrskYOnDS0nUwFbYGk4Nvrt8teSh4LDjL0VoWEkagNMqUJEGS6DCOWov3I+y1fDWQ2eazuFp2t1+n9VqcOyGtHIBa2gjc3L0VNVLhI6IiLVKIREQAWF8dYAVmPabX1Gon+y3Szniejl/1A2QRDiBcafOAP8AqkZ43EZidSPEMV4XeQ8NIJad9x+fdfOC4d8Frm5vM6C4bQOXM3XoGLwpY0tL4MWcRqBcz6fdZrG0HQHOAdqczb72HssrI5JUaUMil2VzWyIv7rvSOx127LkDB0jou7qUiIFog+vzVNliz6eyB6/nZcviNjTbQfJdXut63XKq0DrPJQo6mRqDy1zmvGsx1CYaiJDSRYzAOuy7sa1xEj1SjUaCcwbGlhfpdTs62dWvEgRoujhJI39rbrkMSwamw0/Oa+6fFaQOk/l1Ha/CI0S8BSmTpGu/Y3UvA07m0Q7+8KH/APNMghu/tyCm4TEZiLdrWkqEk/R2mXjTvF9h2VnhdBFrSqWhRJIg6XIA2KveHsLxlaDMqUYSsTJJFvwelmdOw/P2V+o+CwoptjfcqQvR6XD8UKfZl5p75WgiIrAoIiIAL4rUg4FrhIOq+18VXQ0nkCUMDA8awrXOc1rpLCWi8H8t2Ky1Zvwy6zYiIFhaRcbK04nX8xI3mfaQR6qHVoF9H4k+cEBztdiTI7LB+Xe6NX4tkbvgo61EAySWzsfbUdVx+MRAvrfoNu6jYmtmJgy0z8u953UepiLEZiT9ktwHpMlVcWGgwb85VXiOIG4BlRatTOTAX5RwxdoPVMWOK7JR/R0djXnovynVc7fdTMPgp+50UrD4SIOXcRNp1n6KLyRXSG0vJFo0XGZPX+ymYfAiRvJ+X7qXRpAX2iD0vaFY4RswY3iYjQExbdJeRsi2l0fHC8I3M1rma6d9t9hJV3RwpacxBjQNAtIPLpb3XHh1KXi8AEugcotf2HSFdYP9R5ECxPKfrul/yLlNk/hdCOvX87LV8MwgY3NHmdr9gqTh9CSGwbx7an7rUBa3+PxdyM7VT8BERahTCIiACIiAC44v9D/+J+i7L8e2QRzXGrVAeXcVs1w3LYaRpEGD7Ss9h+KCi4tIJY5oDhexmWnqRf3K1PG8IJdJglrmjlbb5ysDj/I2ADAt63C87KLjPg3MDjONMk45ofJDpaN7HsQR9+SocWyYa2LnUXlfZrZQeR+R2K68GoipXZGoJLhoIgkR6j5psfZJw22R6OAi7h6LsKLQb2EAjreCO/RaPiWGDbxEba6QbrPyHDzDQyI56/VLcm3ydhK+jvRsbAX1+q6UnkkTM3gfQ91GNN0g8yOfJTsPSg3Pe+spMiTfBOoUs2UE9S3nJCm0abg4EmM3WRB3PWVywbMrpdZpIAkDla/Jd8RLXzHkdGh+nK6Wxadk/DMIvMPg7TO9x84HVXVBgvckwARFjb+H3Ch4MS4CbWi1xoSTO8QrxlCSGgdiOpsmQV9CpS5LfgdHV2wsPurdcsNRDGho2+u66r0WDH8eNRMrJLdJsIiJxAIiIAIiIAIiIAx/izCCXSDB77i/rK8m4wHGZ0dcidNtus+y9z8RYM1KZI1A+XP0K8f8U4QZojQgnkZG3IAtCytVi2zsv6WfgyjwrPwm3/ymxH6X++Qj7qrq2tpH7Kf4Sq/+XSm8lzT6tJsq6NGf4mh8QOg6201sYLmmethKzlPzW6mQLfkyr3jtAte4AkxH6tYJJkc7yD2CoqVMg6kaz3SpKrIYq2kynrcQTb5LuzEWEiG3uToRYfOVFptMiZ0nr29l1DHPc1pEjU8uxjukNLyN2qrLdtHNDnkm+gPWG/XXoVYAAM/lkgNjTUSOdwV84GkMsNDdYvsL3M6iYupdNuYhpvBvymL69DHqlMVZN4bTub2FhN9AJ7HRa7gNAlxeRYae11U8D4V8R17MbrEiT0WwYwAAAQBoFq6DTN1kl14KOpypfVdn0iItkoBERABERABERABERAH4RNl4j4wcHVahDpY2WHo5pDo5jX5r29ec+MfC7/8AUNOmXtqS4kQS06tMak6iZ5elTV43OKosafIoS5PI8QRsAOa+uA1C3E0iJ/V9iumKwTg4jK6ATcsc30uJlceEOFPEU3PLsjXCeguJjpr6KhtpNGn8lo03E+I7HzAGBN+ntCo6mIBtB1+kkKx4nRBdIjKP0kXtJuOhUWlQg3i5Avp8/qkOXslHZ4OuGJL5mBlNjyM772VnhKhNWPLAiewv9/oubWNcQ0WsJG4XWm5jSD+p2bXTp7jry9FVk7GuqLnDyIdMBxAI5DkCNFeYCnmaSIEcuerhdZbD1wNSQTJAOsFxkgcyI+i0fAcSHtPO9hvLfkdVzGrmkxWThWjZeH3gNLfVW6zPCMX5ombco0N5HPYrTBej00ls2+jHzL7X7CIisigiIgAiIgAiIgAiIgAiIgDMeMsGwhriAJtm3B2nmF47xqk5pLXNEibxrt9pXuHirC/Eo9jr3svJfFVSXNlpEtsetwfmszVcTZc05j69V7CQ11vz9yoNbHVmuBzTzBAgxz9FY4twtOoseXoV9YHhhcQ/9TDLI3zaieh5pMWly0XKLUEupfFpuBaRIG4G4PUEH5Kv/wA28nSYOwjkR01+i0HDsAWB1JrSGRcAT1cbbR9FnsQxozNIu13YgQefYJbjHtI7BtNpssDiCSMzo3BHcRA5bq44VxVzCQwZiYIJN9YM7bLPUqJE5YmLCQTHTnb6rvwdp+M0AReSD0N/WUiUV4HR5PVuH45r8pG/axtbvMrZ0D5R2C808L4VzqrWtPlkggiYMNM9I+69NaIELS/x25ptmZrEotJH6iItIphERABERABERABERABERAHLE0c7HN5hePeLuHuY8hwIytdbnuI917MsH/iePhtp1vhufFvK0n/tGg7qrqoJx3DsEqlR49xKLWAO46qz8F4x0vpEB1PUWkgkj5Khx3Ec7iYAvYdFsP8ADHhDsVWdDSKbSC9946AH/d0VBwlVJdmgpwq2+j0vwNwshrq1QXd5WyIgb++novOf8ReBtwld7hIbU8zY0iYLe4J9iF7hRpBjQ1ogAQB0WZ/xH4S2vg3uIOal52x0jMD0I+ivT06WLau0UoZ38m59M8EbiBa023cbH30hXPCsWXPGVskGcus225LPYZhqvim1ziTZrBmd6Aar0LwF4Pxr3io8GgwWmoyHEfytIuO8a7qk9NKa4ReWWMO2ej+C8CGUs+7ibchaRbqFo1xwmGbTY1jRAaP7nuTddlqYsfxwUTLyT3ycgiImEAiIgAiIgAiIgAiIgAiIgAiIgDP8d8FYHGGa9Bpd/vaTTd6uYQT6q04VwylhqTaVBgZTboB8ySbk9SiLlILJiIi6BwoYKmwyymxpOpa0A/ILuiIAIiIAIiIAIiIAIiIA/9k="/>
          <p:cNvSpPr>
            <a:spLocks noChangeAspect="1" noChangeArrowheads="1"/>
          </p:cNvSpPr>
          <p:nvPr/>
        </p:nvSpPr>
        <p:spPr bwMode="auto">
          <a:xfrm>
            <a:off x="155575" y="-1790700"/>
            <a:ext cx="19907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upload.wikimedia.org/wikipedia/commons/thumb/5/50/Venus_von_Willendorf_01.jpg/220px-Venus_von_Willendorf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2095500" cy="3943350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 Goddesses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Venus of </a:t>
            </a:r>
            <a:r>
              <a:rPr lang="en-US" dirty="0" err="1" smtClean="0"/>
              <a:t>Willendorf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Mother Goddess: </a:t>
            </a:r>
            <a:r>
              <a:rPr lang="en-US" dirty="0" err="1" smtClean="0"/>
              <a:t>Catal</a:t>
            </a:r>
            <a:r>
              <a:rPr lang="en-US" dirty="0" smtClean="0"/>
              <a:t> </a:t>
            </a:r>
            <a:r>
              <a:rPr lang="en-US" dirty="0" err="1" smtClean="0"/>
              <a:t>Huyuk</a:t>
            </a:r>
            <a:endParaRPr lang="en-US" dirty="0"/>
          </a:p>
        </p:txBody>
      </p:sp>
      <p:sp>
        <p:nvSpPr>
          <p:cNvPr id="1034" name="AutoShape 10" descr="data:image/jpeg;base64,/9j/4AAQSkZJRgABAQAAAQABAAD/2wCEAAkGBxQSEhUUExQVFBUXGBgYFxgYGB4aGhgZGxgaGhkaFxoYHCgiHh0lHh4YITEiJSkrLi4uHiEzODMuNygtLisBCgoKDg0OGxAQGywkICQsLCwsLCwsLCwsLCwsLCwsLCwsLCwsLCwsLCwsLCwsLCwsLCwsLCwsLCwsLCwsLCwsLP/AABEIAQcAwAMBIgACEQEDEQH/xAAcAAACAgMBAQAAAAAAAAAAAAAABQQGAgMHAQj/xABBEAABAwIEBAMFBwMCAwkAAAABAhEhADEDBBJBBVFhcQYigRMykaHwB0JSscHR4SNi8RRyFSSSMzRDRFOCg5Oi/8QAGQEAAwEBAQAAAAAAAAAAAAAAAAIDAQQF/8QAJBEAAgIDAQACAQUBAAAAAAAAAAECEQMhMRITQVEEIjJhcUL/2gAMAwEAAhEDEQA/AO40UUUAFFFFABRRRQAUUUUAFFFFABWjOZpGEgrWdKUhya31QPH/ABlOIU5ZACilWpZeAQCGHNpd/wB2WTpDRVsm5zxqyyEYRIDO5OoO7OEgs7H6tllPGSlv/Q1H+1Td31gdd+XOqMcEgP7Q+U21TaLHe/8AitePnA4U+vqbA8w4vPeS1czyTL+IHV+H8fwcVWjzYeJ+DEGlXpsfSmoNcSQtOJhkJOlRUCkKJLNDPsGEcn9KtfgrxStOIMtmF6wYw8QkEgvCVtsXDPItTwzXpiywtK0dDrxT7V69FdBAw0cz+lZJS1e0UAFFFFABRRRQAUUUUAFFFFABRRRQAUUUUAFFFFACnxPxI5fLrWPehKf9yiznkBJfpXJsllVYqmmQokkFTAbl2jY7/keg/aPhKXgYaQCQVy3+06X2k892vVUyOGrCQrZRVpbSCQ2wexd4kWa0wyzploR/aal5HyhpghTFudgzgGL/AKQlz6wEAOSTr/OAS5ePoOXt+KFexdKSLhQLmA4UqXHP49GNL4gPM7+6JaGdy2oDuLtAl5rG00auibHzhTaHhg45SPlUrh2axMcYeHgp146laRLNDhwfuiS+0mlPEFbfdBLddixv9dKtf2MZlKM/iaoBwVAR97Xhn5h6ZY0zXJxO6YQLTJ3PM71nWKS9qyqxzhRRRQAUUUUAFFFFABRRRQAUUUUAFFFFABRRRQAUUUUAVzxyn+gleyFpJ6AnS553Hxqp5DNIxWAB1glawXI0heknppc/CeVdB41lPbYGLh7qQoDu0fNq5jwg+RWJqIUmFh2VyIEu45Hkdw1cn6iO0zpw/wAWP87ggYRR7oIIANrln6EC279ao3FUe8xBewf7vYSWido2L0+4hnPaMklgJa4LWhuRaRO9nqtcVTpStQUlRtPvMRPkeHY3/iiK/sForHEsTZh5XkG+9n6gTMXpv9nOYbMQLtHY3qv5okuZn8hHL69aY/Z/jA4w+jXVBCTPo3h+J5RO0n9an0p4ap0jm1NQK0ie0UUUAFFFFABRRRQAUUUUAFFFFABRRRQAUUUUAFQ+KcQRgYZWslhYD3lHkkbmsuIZ9GCnViKAFuZJ5AbmqB4m4yMUe0V5U6WSIJT+IkHeBIcCORpJz8jwh6ZH4j4tx8V1FacDCmAWPqu8jcQOjPVNyq3xFMpaEKMgK2JLanuQzOW7y9N8ngQrHxk2U+GhTkJCZCiLEkswIYAczGnDR7bF1rdyZUZiJDnYT/Nc7bezpSSVIkZPJ7ExMlyx2sDzO3PtWzinB0kAJUSkcw2pjslzDG7gj0pjkMQJ2cNdSu7zs77VuxlnFYEMEjcKIu/WLzDv8MW1dmPTKKMiNOhiCTux7fd/PnS3gPCMfAzJUMNRwtRCVBjFwOhbnyro/wDwwaQVM2ku8J0y2/J/hSziOIkYYUo6WIbVZAG6oeRLtTwyU9CySaLXg+KfYJ0+yUtTAjzJSCDYgk9C8bU44R4wwsbEGEoHDWqEyFBR5AjfuNxvFc+wcopWGAtS8NMMNICyYcsQUpDgXGqGIsah4fA8PCxE4uGpaFpxAoWUlJCo5FiTIdmLCtU5N2K4RO4CvaV8L43hYw8qgFbpNw9NKunZAKKKK0AooooAKKKKACiiigAooooAKXca4qMuh21KVCEj7xZ77DmaYGqRxTMnGzSi2pCDoS8hw7sB/dHWBSZJeVY8I+mLc97RSva4q3WoBohLlmTMAP3iXmlq8ILxNWyik6RZg2kB+XlJNnPpTviK46uC0EkMH1Ds5n57qCgkA6dKYT/ubdxvP7WFcdtnSmiBjIUpbP5bmHd5/lw5c7PUhOTKSLpO7gMGezne3wqdhNAASLE9/wA4Dz1r1WKCp1aYsT0DM3IdBAA6CmQtnmBln3dnJPNhyPXYfOKmZLAlNlTsJeSLFmmDUTDxAqVK5SGZhZoEimeFgBNgzSHlwSAD1LufSxalaoLNWbwdTJJhtSmszs1yXcW6Ws0bhXCPbKKlCEl8MEGSGkk/hPzc7TtzOK4Ul/MopSkww8jm1khyZfpTHCxQEhCUuAAl7ggNID9D8TN6L1Qr1sg8Wwkgx/U3A2m8dKSZxCgdrAgs3bqI+DfF7msHQsTvPcXKWPcbtPSsc3l04rBmaxYiRYAfrs71aLrQhUcvjlBcFi76ntPe55V0TwX4nGOPY4kYyQGOy08x9Mdt2pXFsIAaiGAiIbfzE735zyqtLz2Jh4iMTDUEqSQpLHra8C4bkadNo2rVM+h6KS+GONjNYSVfeYEj0p1ViT0FFFFBgUUUUAFFFFABRXhNR8xncPD99aEf7lBP5mgDzPZ1GEnUssPmegAvXPsonE98u8kkJkqeWkbn5j1jDjysfHxlFSVEYikoGoOlCVKSyR1YF5BjnTLDzbgoZxcM0gT5fMJDP11C0GubJK3ReC8ojHLF2JF+Y5AO+/8Amd6mrceVmVEATcghtImxsfnUXNZggEL0lRcE6nEQxAvty7Q1aBxTEUSx0jfqbFyLkwB0apTtrQ9GnEy6tbEKQbusafLy7Cz7nq1R04YJYlthDks5tvG39xpzmcurEw/M3NJlwdmgXYht4jYJeGc9LWBgGNXmA5lyHGzd3IS0ZRlg6vaeYE7aVEg6Q7ODKXkj0qyZfimHiJGGoKCrOSzs4a1rwbuarxWVFwBANxYdIsJHJnFaypRDCTu7O/3SCAetv4LNKXQH2FlwpQMuwbfYB2iYRDi56itmMQlJYWYaj8HfYset70lRnXSkhJdJ0nY2YPy7xfaae4mY90AMkOxMElhJAJIuOY36VOKp7CRFymEVq1KcAM45SHCRYD996k8UDQIPlIkPpZgoM0S1YZHKlIJSz8m2B9XuzAj51nxZCghJUqQGfTt+I2+dX9Jk6KvxfEdKoIAdHckljG9hLWvtVF4s6C7uZfuSRBF4F7NV24z7rnS1yW6AA2iwf/D0PjRYiXCQABLjeR3d+tVitAy8/Zhxkjy/hV/+T+e4rsuDiBQBG9fM/gziWnMM12fqSSfT06V3/wAN5vUlnqlaEl0eUUUUChRRWvMYyUJUpRZKQSTyAk0AerxAA5IA5ktSLiniZCB/RKcZXRTpTaVEPz/m1UbjfFl5zFuUo1DQnZKRdRT94nsWnlS3N4ultJMh/NCkiSH5G8FzeS5Nc88r/wCTojh/Iz454gzyiXXpQdkeVg0nUJjm7ejvUClaSXUthN+YABfd7T03FSMfi6sRJQgLWUk69KX0gSQvaxDN/FMeD5hKEa14KhZIKk6ncunSw8yrbn7zs1I5SS4VUUio43FVYGPPlSryhRHuqadQ5Efr3q4cJz62OtJUWYMWSoB2IKW+Vqz434fXiZcg4KxhYhIK1AYZQfunQplGJ8qdg27Y8D4QjDQnDwwSAwDsSTuo/F2tyhjWteltUZpc2T0ICm1Fz6yZIEwG59bm9bc5gJSRfV+G5kG7bMHuDJ6CtObzCkXZwXtAbsS1zM97iswkKZgC7M6nKWDgEu9tPr6vnmhW7G3BFA+VRgAOCWtIUGD3g/yXg5rDGGVqsjUGGx1F77S0HpFbMqtmUqxD+9zbSxO3fmL17xXLe2QoShZHvEeUkSy2lwrTLPE9IXUhkIcXND2hXJYzZ+0bkfv1qLxDj7KUUMykhgZZk9h0tyed4Oew1YJIxRpcM5FyAGILsXDS5v8AFJm8dCiPZq9rjLMIQCVEncAFnvZ9rCumLRnllr4ZnXxvK0kqIL+YJl2Js+mdqsK+KD2SQbtJJubiRcOU9fKepKXwb4dxcE4mLmU/1cRJSlClPoR5VHULFalaPKDYFyJBzOXxNX9ME6FQ5BJEEEO7xp6Qb1NtNm1osieIaR5kkKaJE25jaNolr1Jzq/auAoAuAeYO7giQI22pHwbhCr4mILFwAWBMMFG3O1Tl4uEhRSHD2KgGhyDZ2lQdiTFSmndoxKIo42hKQZcs5J/tLEWn8UAA/KudcbWoDUQS73i1dK8UZb/l1YiVBQPlWkQQAu5eTDD0fnXNfEGJ/T5QfSbfIluldWCToSaFfhvHbMAvv9CvozwaSQOzty71828Ay6lLKkhwhlK6BwB86+lPAKXwtXQdvSuqyMi2UUUUooVXvGeYKcApBAKzpuzAByecAPVgJrnHiPP4mPmVoHuYaihKXHmIhRIPUkORsOlTyy8xKYo3I3/6TDBSFgf9kAzuGIhCmDAqdTEbar0nHh1WMFrxFaXJUEAl5dpEyRMbSdh7oWVD2mqdJdTsWSApy5lhZ3LcnppnMZeBhodTuH5kXLjS73KuZ+VcaTrTL+qZL4D4gUnFw8vjaAlxho8rFJDhIO0slIDAyKuxUAOQHoBXFOIEqxRBJBSpRceVRjUnTyZCmgP0irjxXxD7XKYWGD/UxEtibMBCv+o7cq6Mc6VMTJjtpoX+LeMnMqbDf2SCwi5585MBpb1pTwPPp1aRYhRDbRpg8rS8Q9TsuwIazEz7sE+ZmvfrEVnxRlgK0ecF3Ey/lZpa0Wt0qTm7sokqpGtfmwy4SUg+VwwDEEm15Hdx2rTrGEzPtfu4Ji5PP/EpeWUl3OsXbU2qTYmLl3P7moeIEIALEqUQXYs72P3udjYD1ZO2ICsckguGcRyeXAu8vGxPrvwFiAAxSwHIu5L8ySwJ2al+KpwdgQq7SHAjSL78nbrUk8PWcPEWlCigASJ2OkGIsObCsaTQy0T0cQZ7F2BgaWDbEmB232tXi+KoS5QkTyAAIgSADHcddqjcHyKwkLUkS7Aw5lgTuOtw3NwGGZ4X7JAMFStTjkl4EixIa27bmoLFH1spKdLRAGYQp0qWE3DN5ZedQFoPIfnXmZK0qIUFEEkRIJ6lzMyPoo/F+P8A6fFZZCSC7u7AbBuxl/ujmBWnMeOcJWWwE6ypYQk4hIbSbEEs7vPl5J5GumMfK0iMnfSwf61aBqSzlxpEF93CndiRA6zBqsZ7iavaC5Dy4SCXJHUM+qX2Peq5xXxirEIIAgNCUphzA0+l/g1V9fFVRpjr+tWjDWxG0jsXBs6cTKYqfeCVYYH+5wPjeOu81zPxlmGX7IczqAMM/lEzs89OVa8j4uxcHAVhYYTqUpSlYinKpYAJloAhxBL8mry1kkkkkmSdzWY8XlsJSsvn2c4QOHig3WQLsYSW9HUa659mvERpVgGFJYjqD+1q5B4LIwkpGIPens4Ib1cPV0OeOWxsLGAL6gVsX8ih5m5jeTe9qRzccn+jONxOz0Vqy+KFpChYh6210HOQ+LZr2WCtYZ0pJD2fZ26tXPcGxcHWfMpRkO+oiWYmdrEnnV68S4RVlsQAPAU02SQqGBLxXN83xrCKdKDhCZUMRLmASdRL6uYKYN3rnzbaX0WxcG2JmkrLvrUGcSXAgkO9pu/61Gx86hSAAlMDyufvsxJEKMh+5LdE2HxRDDRLuCeYawLzsbtfkKi4edfFSzCxHlETNnBdhf8Aioxl9JHR8erZMyWBqIUoqizsSdgPqGbpXvEVDDxE7ugEEbKBUG6W/PrXmdxwhSdwzvaXvfdXz9aOOZJWJgJxg74Z1Li6XGot0vGxJ5O6SuxHIxxsxogvIYkw4IiAbM/w7O6yaBinzDyjc+YOYfnHmnr3qvZXiCNQdoStIJF30tqFxIWCWYjdjW3hvGkAl3KQXBDbEQWcQJ6t1Ys6oWmWjjOKA7q6kbPDHoPKI7VX8cKWUMSth6TI7GDLPbpW/L5g4hBLJAIFgAHc8jbyx2O0TEZg4boS5DaSTBLO7khxtHTYPSVsOIj4XCcS6mD84DsAI3ttfeC1MeGZoowzhqIcsSAN4eefcvAqGpC3AwzrWt2cEdXLOWtP9wewqQMIHDUcRIBSPMEl53aJuIaY5ikrdM1u0S8PFOLpSkABBSt5USWcFRVAMAkCbMzUx9itakrxEuUgsVCAoEaHS9wZZhsXcCoXCVIJQB5VFmSQQTALizyzjZpmmaeLHSpJDtEi6i4ZnnzR8aKsRumU/wAS+GMvmQpWZSpOIUrbESSNKhqIJeGP4bHrXBVH/Nd9+0PNf8qQgPiKCxaEgpUNT9UiE82sBPN/BHAnbHxcMKSQdCVgMprmYMc/2q+JuMW2EtlPy+TxMSEIUrsP1tTHKeGMfEVpIGHDus/kA5Pwrq+ZwEs6E3Yk7k8tQeJPq/aoHEuHJGG5LEAqVdpLe89g4hp506y2Y4JFCy/hQnEThKxNKlLSgHTA1KCQ4vvTfF8Hoyy/OrWUyXteCwd/Vq9w8V83gBBJbGw/XStKiSGgsCWqyeIQrFVrkskB23SkS25JMd/WllNppGqJVc9j6TqhyDLkyIHV/wBzVx4QgZhGKEhgjEVBmCjCWXHdT2vq3vR+OZDHSUvhrkwAnU4+6ABd5t0q7+G8BWFgp9v5VrKsRYIlOoOkGPugIHoQWYGkycTHj1nQ/s74gcTKoSr3kOgv/aY+TVbBXMfBPEQjM4iBCVEKG7Ai2/J3/wAV00V0xdpM55dPaU8W8NZXMg+2wMNZ/FpZYjZaWUPjTaitFOF/aDwD/h+PhjLajhYqSrQo6tBSQG1qc6ZDPbrUHhCEoLrJclNnBvZLklr1ffteH/dub4vqP6Zb4tXN8LGJUBvPox2I6An4cqjNKzqhJuJfUZfL4qCgoCDpUytLqOmzKvYgzv6GvfDqlFJRiM9hul5CiAIgbdLyaXcPxSxYgkvqBD3HmcsbtJ/cmpacxob5wXm+pvXlArn80HSteJ+EexUvEwFBSAVakuNaJFgH1Jt1EeiXgp9sp9QLCNIcgvEg36PAnar0jMJUrSoFyBaXJsHNoYT/AJWLOAM1qQhGECAVaR7ygSHazlu0VkJ23Gir0kNMrlC4QNatIDpD+WGAcw+7M7fCtmkpUpKwX28vvNzIs0bj43w4PnCsytk8ge+xHPVN/WzfOY5UEtOqHe0ETP8Acb3jk1MvaZGVMjZVJcqAkBJJ2kkFizM+/K0U3wMqgucQu2kqsACXYOACDJjtzYo8pncMe9rw0oeSGQSfKASSAyiBuRIP3k1DzvG/fQ8/eIU8DkNRSLhR7i71qXp2ZLRbsYoGgoLkE6umqXURyf5NuxRcRxAAVAgEEksXYTEnpcs5i5FIzxjEISEgiQypCUwCXIBhgLfAsKT4mcXiFYWY0/iGkFx5iQWI3BAh6fwkhd2eeLuMIOXASSwSrVPvLLyzu/mN5e3RXwDxEFaUaQ1oEsAw25EwL0i4z5gWMchG8cu7t0rb4N4KpS/a4jpw0wygRrP5tzaqUlE37OhoxyXUErbb3rMxmGCSEkAQ4DbVFOXWtRCwoI8x8xCRI2JaGu3Kt+PnjYEJgPpgwALCWhr/AMajmFW1XjYlr9YgQelc1SK6IWT8PYeBi+0XialoJISlwASYMhzLtaedMcxxBI8zORqYkE+97xb3X9KgKVqnUTfnEhgGLCo6sdwesPvz9X+rU1W9mErP8UUpwHZgGfYAXs8y1qVYnEWOzBndmP0x+FYglyTA+XPnS7Nq80AMzOxuQD6z+tUikjCxeGeJAZxKg41BmN3HLpeOj13rLrdIPSvmPI4+hYUw1Ahi/IuR1f8AiRX0V4YzoxsvhrG4H5Wq8XohNfY3ooorRDn32tIcZdix/q+v/Zv9d65jmML2K0KcKB90Ns7K/M3ma6Z9rGLpVlLanxSHsG9meR6VzzP4QxEJUAR59N3jSmWYBzNry7VGXTox8GGDmNfmDMokxYBypjtaY5bCpy1sAp2+9A3Fm35b896riMurDMnVdi1wIeed/wBq3Yme8rKIFgIeeY6F+gm00sk6tDQps2qzJsSQWJSQRPvCFBiI7v6itWdS2IgNAw0x2cETeaXY+OSYBUbm2wN/z5WrecwcXFANmBS/IiWPRRX8fisdMpNaLFwXKq0BelkuxmYTs/RqlLzpGlwdVo5gCezlv8CtnDs2yQhLAkgEbMJk/wBx2/KGw4qsQwCWMBUp5iRBuSzC56u6dvhBle8S+L8fKlKsHEV5lHUlXu6tIOoJSzOZIPwEvVs74yzOYUCtQHRA0j/psPQXmYab4wyisUoZLeYwNnYPAs835cw+rh3hspSVe8Z+W3L96oowW6MdjjhXFx7MYZdKXcqa0QwmHdpaXNTM/gBWH/TfzO9zCQ4CjsDIFhBs0GX4Uko1FIRszkMRdgx/MNFqk4GUVhjUkG9wP1Jn5k/lJ1ehloqObyBw1+yPmLudp36+nT0p9wzGYBEuB8ht3qJxYn2o1QIUdIcAfnDmC/ynQMeQxJ2kBwYiAPr5O02jExp7VSjaxiHbuxHeOk1JXiKIYgB2l+kEw99hyPImo2WzqRh6nmxDeqX5Fy305iZtbEduYEy3ptUmrdDJ0bF4TpJcaQTFr9uX6UYK2UMN0qjuHeA8b/lNa8PUoRLGf2n0/wA1jgoKVOzcufKPoRWpGNni0kKbVcl3aZDluV71EzGHLdTYd3tMU3wsq6hq08/MXf8AnrWGdziUAItYH5vPw+dopgsUY2AwYQYJ9BJ7NXVfsb4kVYS8JTulR+c1y1ecCyEpZ9JJ6MLdY/Nupt32Q5vRjLBsdL+rgX7VWJOXDuFFFFMTObfbCHVk2JB1YrN/8b36OfSqRiYWlJIu6TALkAHV8CofKavf2u/+VIcF8Vmv/wCHaqsrKJVhqGtyoNIDAgApeN2s922vz5ZUzpxLRD/0wKUqDMYI3DNIlpBFtx1pfnsK4CXa8woMSwB3P1vTHhuMSmD5mBETaAef16ZZlFnIG5kSLtJtDUjk6KRSsTIyoSmWAEanaYuH79I+MfK4zq1XnytbsX6j62s2XygUhynW8WcB2gBgIZQcDlzrbncokYJIDJMJGkBmIDEiAWd96VaGlNcNeQzDlOzv5S8zN/2/nbxDDKpAmLSGSBYFuW/IdzHyeCQAN+XoSGPrUrFxEpSXIiNpJ2LXg/sbU83W0RSFJww4JDhgHBlgCz2lgz/zW/LYbFMsXHdwQzkw/uwOdQMushSnLs2kPzIf5dX5h4ppxLFThB0kJjlJ5kQ9mIAFapVphJbJmMtOmGU8OzNuS/4fnyYVIxFj2Zsqx58h8Bf6hVlOIJLgKKifeLM5htThw1mIe1OE4aPYqNjsYj7ziGeBL32NAvCpY2EV4rktsktZUfGyh3qPiYBO0ByW3DAFpfe8+k00TgjUCUibkiJJA5WmRDVow1spZA/mzG+0Meoqv0ZwgY6WZgQABykAywEAVJXghaQXCRpJ67eh+VYkP/cAQ5PTcxAf8+9acxm2WxLJZwQDvLzJj8htU0nY7JvCiBqQQHdgQAA5t73OO0btUhGAy92KnhneBed/zpMc5LWAMAbhzziCfqK2q4mw1GDAclyf33pvItm3GzqEKW7ltaUgEcruRz3qp8RzxDASpy25LwA0+netmf4hdRkva+25Pp6Vj4Vy/t80FrkIfEN7j3A4dvMx9DT1Sti9dFjyvCk4ODpUAcQjzqMy5JALQkOzDedw03wHmAM4dJjy32YTFZcUIKFAqkGzOW0g+X49r70t+z0E5snZ79Y6VmLbtmzr6PpeiiiqETm32wglWUAhziz/APUR+VVvKrSCsEhgHCVNJJSlMQX1Ab9zuLT9rfvZS18W5b/04nnaqNlsFS1q0hJSkAqJIsC6QOvrLbWrmzK2dWJ/tMcnwzG9ovTKdZSDqL3I+8w+rc9+fyWOGJT7xG4Bk/eAMMOvrTPh/FcPDwwpSlQSFWSD+KTBIG+09q3f8SOMpHsgwCrkHS4kS3m80vLd4MXKTHjpijAUtLbod2Kpf7rQ53vyppm+JKOXVhsLERLbgxEDf50oKFJxFYUgCUwWImQHkB2JsCZmveLltIUskFIhhJ3dt/z2prsWtkvLsEF7uO4Hc33vFudROKYzWd2BSBJEmJsXBn9aZYWUx0pZKNRu4EkMTIBc3P1Jh8TyOYKdQQqzF0MWcl3I8vXmLmI30goTYWoqUtbkwQC9rxzHa/q9MfYlaHBAYi5Y3clr7AiNpiyg4S0kJXKgGPQbDUL8u9Os6pQSEoYamJJALJJJcv8A2P6n40VCy6e57h/svZyCVO7MFfdMgHp+Q5Uzw8J0kHcWEyCZt6/UQMyhRGE+lSXJS1iydnDzDjv6MMqHQ1iTMxclmfmDQuCPomzg8sEkhviAwhoaPnvVc4jxUYLt7xISl7AxJBaBIvtTnNqGkkQNmMBjaRy3/iudcXzWvEPIWn41SCsJMtOBxpIS0soKILE2dKQkh5eS7RUPNcRKzqefKIiwbzE77k7+lVYKrZ7eGYA85c9yTbsB1sG1QSZnqyxYeMwBJnozhuXPf6vF4hxBoBc37GY5BulJTiHnWJNOkY2Z4uIVFz9dq6N4F4cEZQ4hJCsVRctZAcAMSHBlTdqoHDcmrHxUYSXdSgHAdgTJ9BNdmzOUThAISGQlIQl4CdKQHJ2LvvL1zfqJ1USuGP2VHxAVAtqSYdxIPYn1E9TU77I8pqxNQ/F9GlXibF0pWXe46w4ZTM3btVz+xDLv5uVXxcEyHaK8Ne14aYicx+0LMozeIMPzBOCVJCkyVLUU6gBuAybXNVFWTKBpSoqdAUZY9AWMH9urV03ivhEKxfaIUdPnKsPYlRd3DENtdrVR+M8CXl1ErVqCrFiGt3+Nc04yW2dMHHiEeYzikea7N5m2VZiJAvbrepWFx4RpOpRggswfdJG1i6f1qBn5Q3MQ+7d+3afWlv8Ap1IANif07x19RvbIpNbGloviOJIb+olKknmygSxLpcuDcxPxqPmcxhFGnDQlQFtLiX8zFyxZzz/Oq3l8yguhZIIif1HyY86klgpTQQ5CiSACObddM7l+lZ4RljvhHH0K0oUQIYajLAxBcDnb8hTjPYy8VJSkMC8gumAok+6wAZ9zzAcmqjwfiKEqlQd90jZPmLmfS0bSatuV4o0rPlIfUAGAKmk7MRs7uG2pJqnpB3ZTMDCPtFJUfMhw4hiCPjyHVulNcpi61sUKVqgAgsQQEi7XBJ7HrS1DqxiYOolW93JAPz+rTMrhrGKHX5Q7CSSSouwJfl7v4etWfBesa5jAAxEAAgCSzD7oLid/M47dSY+NiwsAsCRe/wB4bbG3yqRxzB0ezDpJClBw5JabGH0xpG78npBncZkjdzJhhf5fx1rI7VhWyDx9YRhKLpJZRtAfYDv+W9c0Jq8eM8YBBTYslIA2EP6uflVR4bl/aYiRtc9hVsaqNiz7Q3yPBcMo876yHBeBfatGa4ApIcGNn7PuGqw4I0qvMuNi3YzO/Rq9zGK4CSIS5jmwEmLAAdgOVL6aZvnRVF8HxBsPotHP+axwuFrJt/irWpOryjU792aQTzueVbsnkQkEu50nZ9rfr8K15DPIx8EcPw8uoFv6pEk7RLH1Ds+1XfiCXEX2Luxdw3Vm9QPSueGsJ8UEsQkAgbCBzP3d/prFmlMIMBO94tbp+lefkt5LOhajRyzxgkJQRzXHMyWncMPi1dX+xHKhOVKudck8c5vWpKf7ifgCK7L9jav+U+uteli/gc2Q6FRRRTEgqm+NcAlYJPlKNMCYJJnqH+dXKtGbyiMROlaQodQ/50k4+o0NCXl2cQzvCynE0yHJLPs8mDzBDPt2pVxpxp0kPPZvXoBXX+LeGVnzYZCoA0r5B2AO1z/iqP4k4OtIJVhrw1yA0j3W1FW8vbnUPikn+To+RSVFKx1JMliWE+pggkA/55R5mXAcK1BrB/2HMzzPx15pBBE7e9aWBJ23HzF2phCw40q5pJGzb2Ozj1ql0LViXCx1BYE3hvzDVd8jjMwcgkAO8XsO78qqi8p5gebcvUctyXqwZXDKtLJ8wUBPzFjE2pcjToIoiYaHLuCoyRdmO/wk9t6tHCMNSsQFKQJhXxIZxuXNnmTSLBIACgFALG4c+ZMlo3PSmmQxSnEQkKNkm/Im7uB129XNJkdxGgtkrxFhrBwyp3fTy0uCE27vbcXZqUcewD7ALD/B2HMNswmdqsHiRlJwzdyTygiT+R5VDKXGlStDlmGyVEsxZj7wmSYog9Jis5n4wgASxIaTIALOCeTVD8NYfvrZ4Z/nUjxiljBfzq+UR0s/XtU3wnlXwgWuo8rWc/4+NXuoGdkSkYLMSY+ZGxY/Du9YYuoAMJDG/I2cbuKaZlH4mADyo9CLnZtvnSHP8SQo6cJJxNos78zcdhU43J6HapDTA0pQAILvLFv35+m9QuJ8Vw0MNVpYAEkxEWtW3IeF89nCPKUp5Dl3P1NXbgf2MAMcZbcwJIqixL7Ecym8F8cHC1BGAo6mc6nson3f1cfu+PiHGx06U5ZYdgplMfm/p9GupcH8CZPLtpwgo81T8qsGHlMNPuoSOwFHw47uhflZwvJeB8TM4oxMUaUgsE3Hb4NsLV2Lw1wwYGHpAam4SOVZNVFpUibbYUUUUGBRRRQAVgvDBDEAjkazooArnFvBeVx3JwwkndIb5Wqk8V+zHEw3OWWFDZJvd+1dZooNUmj534hwfMYBHtUKBTuR1ZtTH6epeWgKiQUixkNHMbWPW9q7xmMulYZaQociHHzqr8Q8E4JOrDdDkEpFixeKnLGnwrHJ+So5jgSVYesKvOkyTYR3duQqDl8MpxGAc85DACG5S3PuKZZrIY+CUOhf9IMCHUCCAPKxfbva4E11GcxcMleJg4hKlOUgAwC8OQ3reuZ451VFY1e2WLxCrSMIA+bW8lwYU4PT9+paBm8cIAhnVAu4LMYkEH1Hm9ZWSWMwR7RkABKkgB1OoE6VB2BYqd4+Zo4xlBhrZJ1adLJMsRNjA7b+gpYutMGrejmP2gr/AKmGJ90kvcwmS9ROFcTxQhOHgo81ipTnnIA36v6TTbxHwvFx8wlw6tIffeO23y7V0z7OPAiUAYuKkEbAi9dsEnBWRk6ZUvDn2bZnOEYmOohPWB/7QI+HKuqcD8AZXLsdOtQ3P7VakIADAMKypibk2a8LBSkMkADkK2UUUGBRRRQAUUUUAFFFFABRRRQAUUUUAFFFFABXhr2igDBWGDcPUTE4XhG6El7xe/8ANe0UAVvN+ENK14mCr3tRKVRpe2lhIEMDyvSzF4DinWDpTrZiC5BD3Frz8aKKT4YSdtDrJKibwTwelBBX5iLk/KrphICQAIAtRRTtVpCt2Z0UUUGBRRRQAUUUUAFFFFAH/9k="/>
          <p:cNvSpPr>
            <a:spLocks noChangeAspect="1" noChangeArrowheads="1"/>
          </p:cNvSpPr>
          <p:nvPr/>
        </p:nvSpPr>
        <p:spPr bwMode="auto">
          <a:xfrm>
            <a:off x="155575" y="-1790700"/>
            <a:ext cx="27336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markville.ss.yrdsb.edu.on.ca/projects/classof2008/chong2/burton/Neo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371599"/>
            <a:ext cx="3000375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Cave Paintings from Lascaux, France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www.faculty.umb.edu/gary_zabel/Courses/Phil%20281/Philosophy%20of%20Magic/Paleolithic%20Art/cave_painting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114" y="1600200"/>
            <a:ext cx="6577773" cy="4491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Ziggurat of 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static.panoramio.com/photos/large/352275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6882" y="1676400"/>
            <a:ext cx="5710237" cy="4279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 at Giza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unacknowledged.info/wp-content/uploads/2013/07/Pyramids-of-Giza-Egy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7162800" cy="4644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Sphinx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i.livescience.com/images/i/000/039/326/i02/giza-pyramid-sphinx.jpg?13667316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010400" cy="4687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2438400" cy="5075238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Memphis: Capitol of the Old Kingdom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Thebes: Capitol of the Middle and New Kingdoms</a:t>
            </a:r>
            <a:endParaRPr lang="en-US" sz="1800" dirty="0"/>
          </a:p>
        </p:txBody>
      </p:sp>
      <p:pic>
        <p:nvPicPr>
          <p:cNvPr id="1026" name="Picture 2" descr="http://www.practicaltheurgy.com/wp-content/uploads/2011/06/NewKingdomEgypt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8904"/>
            <a:ext cx="6400800" cy="6835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296</TotalTime>
  <Words>50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Images to Know</vt:lpstr>
      <vt:lpstr>Fertility Goddesses</vt:lpstr>
      <vt:lpstr>Cave Paintings from Lascaux, France</vt:lpstr>
      <vt:lpstr>Ziggurat of Ur</vt:lpstr>
      <vt:lpstr>Pyramids at Giza</vt:lpstr>
      <vt:lpstr>Sphinx</vt:lpstr>
      <vt:lpstr>Slide 7</vt:lpstr>
    </vt:vector>
  </TitlesOfParts>
  <Company>JCSD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Fertility Goddesses</dc:title>
  <dc:creator>jcstroo</dc:creator>
  <cp:lastModifiedBy>jcstroo</cp:lastModifiedBy>
  <cp:revision>3</cp:revision>
  <dcterms:created xsi:type="dcterms:W3CDTF">2014-05-08T20:12:45Z</dcterms:created>
  <dcterms:modified xsi:type="dcterms:W3CDTF">2014-05-09T18:21:07Z</dcterms:modified>
</cp:coreProperties>
</file>