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5143500" cx="9144000"/>
  <p:notesSz cx="6858000" cy="9144000"/>
  <p:embeddedFontLst>
    <p:embeddedFont>
      <p:font typeface="Roboto"/>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Roboto-bold.fntdata"/><Relationship Id="rId14" Type="http://schemas.openxmlformats.org/officeDocument/2006/relationships/font" Target="fonts/Roboto-regular.fntdata"/><Relationship Id="rId17" Type="http://schemas.openxmlformats.org/officeDocument/2006/relationships/font" Target="fonts/Roboto-boldItalic.fntdata"/><Relationship Id="rId16" Type="http://schemas.openxmlformats.org/officeDocument/2006/relationships/font" Target="fonts/Roboto-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9" name="Shape 10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3" name="Shape 113"/>
        <p:cNvGrpSpPr/>
        <p:nvPr/>
      </p:nvGrpSpPr>
      <p:grpSpPr>
        <a:xfrm>
          <a:off x="0" y="0"/>
          <a:ext cx="0" cy="0"/>
          <a:chOff x="0" y="0"/>
          <a:chExt cx="0" cy="0"/>
        </a:xfrm>
      </p:grpSpPr>
      <p:sp>
        <p:nvSpPr>
          <p:cNvPr id="114" name="Shape 1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5" name="Shape 11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9" name="Shape 119"/>
        <p:cNvGrpSpPr/>
        <p:nvPr/>
      </p:nvGrpSpPr>
      <p:grpSpPr>
        <a:xfrm>
          <a:off x="0" y="0"/>
          <a:ext cx="0" cy="0"/>
          <a:chOff x="0" y="0"/>
          <a:chExt cx="0" cy="0"/>
        </a:xfrm>
      </p:grpSpPr>
      <p:sp>
        <p:nvSpPr>
          <p:cNvPr id="120" name="Shape 12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1" name="Shape 12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5" name="Shape 125"/>
        <p:cNvGrpSpPr/>
        <p:nvPr/>
      </p:nvGrpSpPr>
      <p:grpSpPr>
        <a:xfrm>
          <a:off x="0" y="0"/>
          <a:ext cx="0" cy="0"/>
          <a:chOff x="0" y="0"/>
          <a:chExt cx="0" cy="0"/>
        </a:xfrm>
      </p:grpSpPr>
      <p:sp>
        <p:nvSpPr>
          <p:cNvPr id="126" name="Shape 12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7" name="Shape 12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1" name="Shape 131"/>
        <p:cNvGrpSpPr/>
        <p:nvPr/>
      </p:nvGrpSpPr>
      <p:grpSpPr>
        <a:xfrm>
          <a:off x="0" y="0"/>
          <a:ext cx="0" cy="0"/>
          <a:chOff x="0" y="0"/>
          <a:chExt cx="0" cy="0"/>
        </a:xfrm>
      </p:grpSpPr>
      <p:sp>
        <p:nvSpPr>
          <p:cNvPr id="132" name="Shape 13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3" name="Shape 13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grpSp>
        <p:nvGrpSpPr>
          <p:cNvPr id="10" name="Shape 10"/>
          <p:cNvGrpSpPr/>
          <p:nvPr/>
        </p:nvGrpSpPr>
        <p:grpSpPr>
          <a:xfrm>
            <a:off x="6098378" y="4"/>
            <a:ext cx="3045625" cy="2030570"/>
            <a:chOff x="6098378" y="4"/>
            <a:chExt cx="3045625" cy="2030570"/>
          </a:xfrm>
        </p:grpSpPr>
        <p:sp>
          <p:nvSpPr>
            <p:cNvPr id="11" name="Shape 11"/>
            <p:cNvSpPr/>
            <p:nvPr/>
          </p:nvSpPr>
          <p:spPr>
            <a:xfrm>
              <a:off x="8128803" y="15"/>
              <a:ext cx="1015200" cy="1015200"/>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2" name="Shape 12"/>
            <p:cNvSpPr/>
            <p:nvPr/>
          </p:nvSpPr>
          <p:spPr>
            <a:xfrm flipH="1">
              <a:off x="7113463" y="4"/>
              <a:ext cx="1015200" cy="1015200"/>
            </a:xfrm>
            <a:prstGeom prst="rtTriangle">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13" name="Shape 13"/>
            <p:cNvSpPr/>
            <p:nvPr/>
          </p:nvSpPr>
          <p:spPr>
            <a:xfrm flipH="1" rot="10800000">
              <a:off x="7113588" y="106"/>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14" name="Shape 14"/>
            <p:cNvSpPr/>
            <p:nvPr/>
          </p:nvSpPr>
          <p:spPr>
            <a:xfrm rot="10800000">
              <a:off x="6098378" y="96"/>
              <a:ext cx="1015200" cy="1015200"/>
            </a:xfrm>
            <a:prstGeom prst="rtTriangle">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5" name="Shape 15"/>
            <p:cNvSpPr/>
            <p:nvPr/>
          </p:nvSpPr>
          <p:spPr>
            <a:xfrm rot="10800000">
              <a:off x="8128789" y="1015375"/>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grpSp>
      <p:sp>
        <p:nvSpPr>
          <p:cNvPr id="16" name="Shape 16"/>
          <p:cNvSpPr txBox="1"/>
          <p:nvPr>
            <p:ph type="ctrTitle"/>
          </p:nvPr>
        </p:nvSpPr>
        <p:spPr>
          <a:xfrm>
            <a:off x="598100" y="1775222"/>
            <a:ext cx="8222100" cy="838800"/>
          </a:xfrm>
          <a:prstGeom prst="rect">
            <a:avLst/>
          </a:prstGeom>
        </p:spPr>
        <p:txBody>
          <a:bodyPr anchorCtr="0" anchor="b" bIns="91425" lIns="91425" rIns="91425" tIns="91425"/>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p:txBody>
      </p:sp>
      <p:sp>
        <p:nvSpPr>
          <p:cNvPr id="17" name="Shape 17"/>
          <p:cNvSpPr txBox="1"/>
          <p:nvPr>
            <p:ph idx="1" type="subTitle"/>
          </p:nvPr>
        </p:nvSpPr>
        <p:spPr>
          <a:xfrm>
            <a:off x="598088" y="2715912"/>
            <a:ext cx="8222100" cy="432900"/>
          </a:xfrm>
          <a:prstGeom prst="rect">
            <a:avLst/>
          </a:prstGeom>
        </p:spPr>
        <p:txBody>
          <a:bodyPr anchorCtr="0" anchor="t" bIns="91425" lIns="91425" rIns="91425" tIns="91425"/>
          <a:lstStyle>
            <a:lvl1pPr lvl="0">
              <a:lnSpc>
                <a:spcPct val="100000"/>
              </a:lnSpc>
              <a:spcBef>
                <a:spcPts val="0"/>
              </a:spcBef>
              <a:spcAft>
                <a:spcPts val="0"/>
              </a:spcAft>
              <a:buClr>
                <a:schemeClr val="lt1"/>
              </a:buClr>
              <a:buSzPct val="100000"/>
              <a:buNone/>
              <a:defRPr sz="2100">
                <a:solidFill>
                  <a:schemeClr val="lt1"/>
                </a:solidFill>
              </a:defRPr>
            </a:lvl1pPr>
            <a:lvl2pPr lvl="1">
              <a:lnSpc>
                <a:spcPct val="100000"/>
              </a:lnSpc>
              <a:spcBef>
                <a:spcPts val="0"/>
              </a:spcBef>
              <a:spcAft>
                <a:spcPts val="0"/>
              </a:spcAft>
              <a:buClr>
                <a:schemeClr val="lt1"/>
              </a:buClr>
              <a:buSzPct val="100000"/>
              <a:buNone/>
              <a:defRPr sz="2100">
                <a:solidFill>
                  <a:schemeClr val="lt1"/>
                </a:solidFill>
              </a:defRPr>
            </a:lvl2pPr>
            <a:lvl3pPr lvl="2">
              <a:lnSpc>
                <a:spcPct val="100000"/>
              </a:lnSpc>
              <a:spcBef>
                <a:spcPts val="0"/>
              </a:spcBef>
              <a:spcAft>
                <a:spcPts val="0"/>
              </a:spcAft>
              <a:buClr>
                <a:schemeClr val="lt1"/>
              </a:buClr>
              <a:buSzPct val="100000"/>
              <a:buNone/>
              <a:defRPr sz="2100">
                <a:solidFill>
                  <a:schemeClr val="lt1"/>
                </a:solidFill>
              </a:defRPr>
            </a:lvl3pPr>
            <a:lvl4pPr lvl="3">
              <a:lnSpc>
                <a:spcPct val="100000"/>
              </a:lnSpc>
              <a:spcBef>
                <a:spcPts val="0"/>
              </a:spcBef>
              <a:spcAft>
                <a:spcPts val="0"/>
              </a:spcAft>
              <a:buClr>
                <a:schemeClr val="lt1"/>
              </a:buClr>
              <a:buSzPct val="100000"/>
              <a:buNone/>
              <a:defRPr sz="2100">
                <a:solidFill>
                  <a:schemeClr val="lt1"/>
                </a:solidFill>
              </a:defRPr>
            </a:lvl4pPr>
            <a:lvl5pPr lvl="4">
              <a:lnSpc>
                <a:spcPct val="100000"/>
              </a:lnSpc>
              <a:spcBef>
                <a:spcPts val="0"/>
              </a:spcBef>
              <a:spcAft>
                <a:spcPts val="0"/>
              </a:spcAft>
              <a:buClr>
                <a:schemeClr val="lt1"/>
              </a:buClr>
              <a:buSzPct val="100000"/>
              <a:buNone/>
              <a:defRPr sz="2100">
                <a:solidFill>
                  <a:schemeClr val="lt1"/>
                </a:solidFill>
              </a:defRPr>
            </a:lvl5pPr>
            <a:lvl6pPr lvl="5">
              <a:lnSpc>
                <a:spcPct val="100000"/>
              </a:lnSpc>
              <a:spcBef>
                <a:spcPts val="0"/>
              </a:spcBef>
              <a:spcAft>
                <a:spcPts val="0"/>
              </a:spcAft>
              <a:buClr>
                <a:schemeClr val="lt1"/>
              </a:buClr>
              <a:buSzPct val="100000"/>
              <a:buNone/>
              <a:defRPr sz="2100">
                <a:solidFill>
                  <a:schemeClr val="lt1"/>
                </a:solidFill>
              </a:defRPr>
            </a:lvl6pPr>
            <a:lvl7pPr lvl="6">
              <a:lnSpc>
                <a:spcPct val="100000"/>
              </a:lnSpc>
              <a:spcBef>
                <a:spcPts val="0"/>
              </a:spcBef>
              <a:spcAft>
                <a:spcPts val="0"/>
              </a:spcAft>
              <a:buClr>
                <a:schemeClr val="lt1"/>
              </a:buClr>
              <a:buSzPct val="100000"/>
              <a:buNone/>
              <a:defRPr sz="2100">
                <a:solidFill>
                  <a:schemeClr val="lt1"/>
                </a:solidFill>
              </a:defRPr>
            </a:lvl7pPr>
            <a:lvl8pPr lvl="7">
              <a:lnSpc>
                <a:spcPct val="100000"/>
              </a:lnSpc>
              <a:spcBef>
                <a:spcPts val="0"/>
              </a:spcBef>
              <a:spcAft>
                <a:spcPts val="0"/>
              </a:spcAft>
              <a:buClr>
                <a:schemeClr val="lt1"/>
              </a:buClr>
              <a:buSzPct val="100000"/>
              <a:buNone/>
              <a:defRPr sz="2100">
                <a:solidFill>
                  <a:schemeClr val="lt1"/>
                </a:solidFill>
              </a:defRPr>
            </a:lvl8pPr>
            <a:lvl9pPr lvl="8">
              <a:lnSpc>
                <a:spcPct val="100000"/>
              </a:lnSpc>
              <a:spcBef>
                <a:spcPts val="0"/>
              </a:spcBef>
              <a:spcAft>
                <a:spcPts val="0"/>
              </a:spcAft>
              <a:buClr>
                <a:schemeClr val="lt1"/>
              </a:buClr>
              <a:buSzPct val="100000"/>
              <a:buNone/>
              <a:defRPr sz="2100">
                <a:solidFill>
                  <a:schemeClr val="lt1"/>
                </a:solidFill>
              </a:defRPr>
            </a:lvl9pPr>
          </a:lstStyle>
          <a:p/>
        </p:txBody>
      </p:sp>
      <p:sp>
        <p:nvSpPr>
          <p:cNvPr id="18" name="Shape 18"/>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bg>
      <p:bgPr>
        <a:solidFill>
          <a:schemeClr val="dk1"/>
        </a:solidFill>
      </p:bgPr>
    </p:bg>
    <p:spTree>
      <p:nvGrpSpPr>
        <p:cNvPr id="69" name="Shape 69"/>
        <p:cNvGrpSpPr/>
        <p:nvPr/>
      </p:nvGrpSpPr>
      <p:grpSpPr>
        <a:xfrm>
          <a:off x="0" y="0"/>
          <a:ext cx="0" cy="0"/>
          <a:chOff x="0" y="0"/>
          <a:chExt cx="0" cy="0"/>
        </a:xfrm>
      </p:grpSpPr>
      <p:grpSp>
        <p:nvGrpSpPr>
          <p:cNvPr id="70" name="Shape 70"/>
          <p:cNvGrpSpPr/>
          <p:nvPr/>
        </p:nvGrpSpPr>
        <p:grpSpPr>
          <a:xfrm>
            <a:off x="6098378" y="4"/>
            <a:ext cx="3045625" cy="2030570"/>
            <a:chOff x="6098378" y="4"/>
            <a:chExt cx="3045625" cy="2030570"/>
          </a:xfrm>
        </p:grpSpPr>
        <p:sp>
          <p:nvSpPr>
            <p:cNvPr id="71" name="Shape 71"/>
            <p:cNvSpPr/>
            <p:nvPr/>
          </p:nvSpPr>
          <p:spPr>
            <a:xfrm>
              <a:off x="8128803" y="15"/>
              <a:ext cx="1015200" cy="1015200"/>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72" name="Shape 72"/>
            <p:cNvSpPr/>
            <p:nvPr/>
          </p:nvSpPr>
          <p:spPr>
            <a:xfrm flipH="1">
              <a:off x="7113463" y="4"/>
              <a:ext cx="1015200" cy="1015200"/>
            </a:xfrm>
            <a:prstGeom prst="rtTriangle">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73" name="Shape 73"/>
            <p:cNvSpPr/>
            <p:nvPr/>
          </p:nvSpPr>
          <p:spPr>
            <a:xfrm flipH="1" rot="10800000">
              <a:off x="7113588" y="106"/>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74" name="Shape 74"/>
            <p:cNvSpPr/>
            <p:nvPr/>
          </p:nvSpPr>
          <p:spPr>
            <a:xfrm rot="10800000">
              <a:off x="6098378" y="96"/>
              <a:ext cx="1015200" cy="1015200"/>
            </a:xfrm>
            <a:prstGeom prst="rtTriangle">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75" name="Shape 75"/>
            <p:cNvSpPr/>
            <p:nvPr/>
          </p:nvSpPr>
          <p:spPr>
            <a:xfrm rot="10800000">
              <a:off x="8128789" y="1015375"/>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grpSp>
      <p:sp>
        <p:nvSpPr>
          <p:cNvPr id="76" name="Shape 76"/>
          <p:cNvSpPr txBox="1"/>
          <p:nvPr>
            <p:ph type="title"/>
          </p:nvPr>
        </p:nvSpPr>
        <p:spPr>
          <a:xfrm>
            <a:off x="311700" y="1256050"/>
            <a:ext cx="8520600" cy="2030700"/>
          </a:xfrm>
          <a:prstGeom prst="rect">
            <a:avLst/>
          </a:prstGeom>
        </p:spPr>
        <p:txBody>
          <a:bodyPr anchorCtr="0" anchor="b" bIns="91425" lIns="91425" rIns="91425" tIns="91425"/>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p:txBody>
      </p:sp>
      <p:sp>
        <p:nvSpPr>
          <p:cNvPr id="77" name="Shape 77"/>
          <p:cNvSpPr txBox="1"/>
          <p:nvPr>
            <p:ph idx="1" type="body"/>
          </p:nvPr>
        </p:nvSpPr>
        <p:spPr>
          <a:xfrm>
            <a:off x="311700" y="3369225"/>
            <a:ext cx="8520600" cy="1281900"/>
          </a:xfrm>
          <a:prstGeom prst="rect">
            <a:avLst/>
          </a:prstGeom>
        </p:spPr>
        <p:txBody>
          <a:bodyPr anchorCtr="0" anchor="t" bIns="91425" lIns="91425" rIns="91425" tIns="91425"/>
          <a:lstStyle>
            <a:lvl1pPr lvl="0" algn="ctr">
              <a:spcBef>
                <a:spcPts val="0"/>
              </a:spcBef>
              <a:buClr>
                <a:schemeClr val="lt1"/>
              </a:buClr>
              <a:defRPr>
                <a:solidFill>
                  <a:schemeClr val="lt1"/>
                </a:solidFill>
              </a:defRPr>
            </a:lvl1pPr>
            <a:lvl2pPr lvl="1" algn="ctr">
              <a:spcBef>
                <a:spcPts val="0"/>
              </a:spcBef>
              <a:buClr>
                <a:schemeClr val="lt1"/>
              </a:buClr>
              <a:defRPr>
                <a:solidFill>
                  <a:schemeClr val="lt1"/>
                </a:solidFill>
              </a:defRPr>
            </a:lvl2pPr>
            <a:lvl3pPr lvl="2" algn="ctr">
              <a:spcBef>
                <a:spcPts val="0"/>
              </a:spcBef>
              <a:buClr>
                <a:schemeClr val="lt1"/>
              </a:buClr>
              <a:defRPr>
                <a:solidFill>
                  <a:schemeClr val="lt1"/>
                </a:solidFill>
              </a:defRPr>
            </a:lvl3pPr>
            <a:lvl4pPr lvl="3" algn="ctr">
              <a:spcBef>
                <a:spcPts val="0"/>
              </a:spcBef>
              <a:buClr>
                <a:schemeClr val="lt1"/>
              </a:buClr>
              <a:defRPr>
                <a:solidFill>
                  <a:schemeClr val="lt1"/>
                </a:solidFill>
              </a:defRPr>
            </a:lvl4pPr>
            <a:lvl5pPr lvl="4" algn="ctr">
              <a:spcBef>
                <a:spcPts val="0"/>
              </a:spcBef>
              <a:buClr>
                <a:schemeClr val="lt1"/>
              </a:buClr>
              <a:defRPr>
                <a:solidFill>
                  <a:schemeClr val="lt1"/>
                </a:solidFill>
              </a:defRPr>
            </a:lvl5pPr>
            <a:lvl6pPr lvl="5" algn="ctr">
              <a:spcBef>
                <a:spcPts val="0"/>
              </a:spcBef>
              <a:buClr>
                <a:schemeClr val="lt1"/>
              </a:buClr>
              <a:defRPr>
                <a:solidFill>
                  <a:schemeClr val="lt1"/>
                </a:solidFill>
              </a:defRPr>
            </a:lvl6pPr>
            <a:lvl7pPr lvl="6" algn="ctr">
              <a:spcBef>
                <a:spcPts val="0"/>
              </a:spcBef>
              <a:buClr>
                <a:schemeClr val="lt1"/>
              </a:buClr>
              <a:defRPr>
                <a:solidFill>
                  <a:schemeClr val="lt1"/>
                </a:solidFill>
              </a:defRPr>
            </a:lvl7pPr>
            <a:lvl8pPr lvl="7" algn="ctr">
              <a:spcBef>
                <a:spcPts val="0"/>
              </a:spcBef>
              <a:buClr>
                <a:schemeClr val="lt1"/>
              </a:buClr>
              <a:defRPr>
                <a:solidFill>
                  <a:schemeClr val="lt1"/>
                </a:solidFill>
              </a:defRPr>
            </a:lvl8pPr>
            <a:lvl9pPr lvl="8" algn="ctr">
              <a:spcBef>
                <a:spcPts val="0"/>
              </a:spcBef>
              <a:buClr>
                <a:schemeClr val="lt1"/>
              </a:buClr>
              <a:defRPr>
                <a:solidFill>
                  <a:schemeClr val="lt1"/>
                </a:solidFill>
              </a:defRPr>
            </a:lvl9pPr>
          </a:lstStyle>
          <a:p/>
        </p:txBody>
      </p:sp>
      <p:sp>
        <p:nvSpPr>
          <p:cNvPr id="78" name="Shape 78"/>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79" name="Shape 79"/>
        <p:cNvGrpSpPr/>
        <p:nvPr/>
      </p:nvGrpSpPr>
      <p:grpSpPr>
        <a:xfrm>
          <a:off x="0" y="0"/>
          <a:ext cx="0" cy="0"/>
          <a:chOff x="0" y="0"/>
          <a:chExt cx="0" cy="0"/>
        </a:xfrm>
      </p:grpSpPr>
      <p:sp>
        <p:nvSpPr>
          <p:cNvPr id="80" name="Shape 80"/>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9" name="Shape 19"/>
        <p:cNvGrpSpPr/>
        <p:nvPr/>
      </p:nvGrpSpPr>
      <p:grpSpPr>
        <a:xfrm>
          <a:off x="0" y="0"/>
          <a:ext cx="0" cy="0"/>
          <a:chOff x="0" y="0"/>
          <a:chExt cx="0" cy="0"/>
        </a:xfrm>
      </p:grpSpPr>
      <p:grpSp>
        <p:nvGrpSpPr>
          <p:cNvPr id="20" name="Shape 20"/>
          <p:cNvGrpSpPr/>
          <p:nvPr/>
        </p:nvGrpSpPr>
        <p:grpSpPr>
          <a:xfrm>
            <a:off x="6098378" y="4"/>
            <a:ext cx="3045625" cy="2030570"/>
            <a:chOff x="6098378" y="4"/>
            <a:chExt cx="3045625" cy="2030570"/>
          </a:xfrm>
        </p:grpSpPr>
        <p:sp>
          <p:nvSpPr>
            <p:cNvPr id="21" name="Shape 21"/>
            <p:cNvSpPr/>
            <p:nvPr/>
          </p:nvSpPr>
          <p:spPr>
            <a:xfrm>
              <a:off x="8128803" y="15"/>
              <a:ext cx="1015200" cy="1015200"/>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22" name="Shape 22"/>
            <p:cNvSpPr/>
            <p:nvPr/>
          </p:nvSpPr>
          <p:spPr>
            <a:xfrm flipH="1">
              <a:off x="7113463" y="4"/>
              <a:ext cx="1015200" cy="1015200"/>
            </a:xfrm>
            <a:prstGeom prst="rtTriangle">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23" name="Shape 23"/>
            <p:cNvSpPr/>
            <p:nvPr/>
          </p:nvSpPr>
          <p:spPr>
            <a:xfrm flipH="1" rot="10800000">
              <a:off x="7113588" y="106"/>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24" name="Shape 24"/>
            <p:cNvSpPr/>
            <p:nvPr/>
          </p:nvSpPr>
          <p:spPr>
            <a:xfrm rot="10800000">
              <a:off x="6098378" y="96"/>
              <a:ext cx="1015200" cy="1015200"/>
            </a:xfrm>
            <a:prstGeom prst="rtTriangle">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25" name="Shape 25"/>
            <p:cNvSpPr/>
            <p:nvPr/>
          </p:nvSpPr>
          <p:spPr>
            <a:xfrm rot="10800000">
              <a:off x="8128789" y="1015375"/>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grpSp>
      <p:sp>
        <p:nvSpPr>
          <p:cNvPr id="26" name="Shape 26"/>
          <p:cNvSpPr txBox="1"/>
          <p:nvPr>
            <p:ph type="title"/>
          </p:nvPr>
        </p:nvSpPr>
        <p:spPr>
          <a:xfrm>
            <a:off x="598100" y="2152347"/>
            <a:ext cx="8222100" cy="838800"/>
          </a:xfrm>
          <a:prstGeom prst="rect">
            <a:avLst/>
          </a:prstGeom>
        </p:spPr>
        <p:txBody>
          <a:bodyPr anchorCtr="0" anchor="ctr" bIns="91425" lIns="91425" rIns="91425" tIns="91425"/>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p:txBody>
      </p:sp>
      <p:sp>
        <p:nvSpPr>
          <p:cNvPr id="27" name="Shape 27"/>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8" name="Shape 28"/>
        <p:cNvGrpSpPr/>
        <p:nvPr/>
      </p:nvGrpSpPr>
      <p:grpSpPr>
        <a:xfrm>
          <a:off x="0" y="0"/>
          <a:ext cx="0" cy="0"/>
          <a:chOff x="0" y="0"/>
          <a:chExt cx="0" cy="0"/>
        </a:xfrm>
      </p:grpSpPr>
      <p:grpSp>
        <p:nvGrpSpPr>
          <p:cNvPr id="29" name="Shape 29"/>
          <p:cNvGrpSpPr/>
          <p:nvPr/>
        </p:nvGrpSpPr>
        <p:grpSpPr>
          <a:xfrm>
            <a:off x="0" y="3903669"/>
            <a:ext cx="9144000" cy="1239925"/>
            <a:chOff x="0" y="3903669"/>
            <a:chExt cx="9144000" cy="1239925"/>
          </a:xfrm>
        </p:grpSpPr>
        <p:sp>
          <p:nvSpPr>
            <p:cNvPr id="30" name="Shape 30"/>
            <p:cNvSpPr/>
            <p:nvPr/>
          </p:nvSpPr>
          <p:spPr>
            <a:xfrm>
              <a:off x="8154895" y="3903669"/>
              <a:ext cx="989100" cy="9879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31" name="Shape 31"/>
            <p:cNvSpPr/>
            <p:nvPr/>
          </p:nvSpPr>
          <p:spPr>
            <a:xfrm flipH="1">
              <a:off x="6181162" y="3903669"/>
              <a:ext cx="989100" cy="9879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32" name="Shape 32"/>
            <p:cNvSpPr/>
            <p:nvPr/>
          </p:nvSpPr>
          <p:spPr>
            <a:xfrm>
              <a:off x="7170274" y="3903669"/>
              <a:ext cx="989100" cy="9879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33" name="Shape 33"/>
            <p:cNvSpPr/>
            <p:nvPr/>
          </p:nvSpPr>
          <p:spPr>
            <a:xfrm rot="10800000">
              <a:off x="8154757" y="3903682"/>
              <a:ext cx="989100" cy="987900"/>
            </a:xfrm>
            <a:prstGeom prst="rtTriangle">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34" name="Shape 34"/>
            <p:cNvSpPr/>
            <p:nvPr/>
          </p:nvSpPr>
          <p:spPr>
            <a:xfrm>
              <a:off x="0" y="4891594"/>
              <a:ext cx="9144000" cy="2520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sp>
        <p:nvSpPr>
          <p:cNvPr id="35" name="Shape 35"/>
          <p:cNvSpPr txBox="1"/>
          <p:nvPr>
            <p:ph type="title"/>
          </p:nvPr>
        </p:nvSpPr>
        <p:spPr>
          <a:xfrm>
            <a:off x="311700" y="410000"/>
            <a:ext cx="8520600" cy="607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6" name="Shape 36"/>
          <p:cNvSpPr txBox="1"/>
          <p:nvPr>
            <p:ph idx="1" type="body"/>
          </p:nvPr>
        </p:nvSpPr>
        <p:spPr>
          <a:xfrm>
            <a:off x="311700" y="1229875"/>
            <a:ext cx="8520600" cy="33390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7" name="Shape 37"/>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38" name="Shape 38"/>
        <p:cNvGrpSpPr/>
        <p:nvPr/>
      </p:nvGrpSpPr>
      <p:grpSpPr>
        <a:xfrm>
          <a:off x="0" y="0"/>
          <a:ext cx="0" cy="0"/>
          <a:chOff x="0" y="0"/>
          <a:chExt cx="0" cy="0"/>
        </a:xfrm>
      </p:grpSpPr>
      <p:sp>
        <p:nvSpPr>
          <p:cNvPr id="39" name="Shape 39"/>
          <p:cNvSpPr txBox="1"/>
          <p:nvPr>
            <p:ph type="title"/>
          </p:nvPr>
        </p:nvSpPr>
        <p:spPr>
          <a:xfrm>
            <a:off x="311700" y="410000"/>
            <a:ext cx="8520600" cy="607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 type="body"/>
          </p:nvPr>
        </p:nvSpPr>
        <p:spPr>
          <a:xfrm>
            <a:off x="311700" y="1229975"/>
            <a:ext cx="3999900" cy="33390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41" name="Shape 41"/>
          <p:cNvSpPr txBox="1"/>
          <p:nvPr>
            <p:ph idx="2" type="body"/>
          </p:nvPr>
        </p:nvSpPr>
        <p:spPr>
          <a:xfrm>
            <a:off x="4832400" y="1229975"/>
            <a:ext cx="3999900" cy="33390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42" name="Shape 42"/>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3" name="Shape 43"/>
        <p:cNvGrpSpPr/>
        <p:nvPr/>
      </p:nvGrpSpPr>
      <p:grpSpPr>
        <a:xfrm>
          <a:off x="0" y="0"/>
          <a:ext cx="0" cy="0"/>
          <a:chOff x="0" y="0"/>
          <a:chExt cx="0" cy="0"/>
        </a:xfrm>
      </p:grpSpPr>
      <p:sp>
        <p:nvSpPr>
          <p:cNvPr id="44" name="Shape 44"/>
          <p:cNvSpPr txBox="1"/>
          <p:nvPr>
            <p:ph type="title"/>
          </p:nvPr>
        </p:nvSpPr>
        <p:spPr>
          <a:xfrm>
            <a:off x="311700" y="410000"/>
            <a:ext cx="8520600" cy="607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5" name="Shape 45"/>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46" name="Shape 46"/>
        <p:cNvGrpSpPr/>
        <p:nvPr/>
      </p:nvGrpSpPr>
      <p:grpSpPr>
        <a:xfrm>
          <a:off x="0" y="0"/>
          <a:ext cx="0" cy="0"/>
          <a:chOff x="0" y="0"/>
          <a:chExt cx="0" cy="0"/>
        </a:xfrm>
      </p:grpSpPr>
      <p:sp>
        <p:nvSpPr>
          <p:cNvPr id="47" name="Shape 47"/>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48" name="Shape 48"/>
          <p:cNvSpPr txBox="1"/>
          <p:nvPr>
            <p:ph idx="1" type="body"/>
          </p:nvPr>
        </p:nvSpPr>
        <p:spPr>
          <a:xfrm>
            <a:off x="311700" y="1465804"/>
            <a:ext cx="2808000" cy="31032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49" name="Shape 49"/>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4"/>
        </a:solidFill>
      </p:bgPr>
    </p:bg>
    <p:spTree>
      <p:nvGrpSpPr>
        <p:cNvPr id="50" name="Shape 50"/>
        <p:cNvGrpSpPr/>
        <p:nvPr/>
      </p:nvGrpSpPr>
      <p:grpSpPr>
        <a:xfrm>
          <a:off x="0" y="0"/>
          <a:ext cx="0" cy="0"/>
          <a:chOff x="0" y="0"/>
          <a:chExt cx="0" cy="0"/>
        </a:xfrm>
      </p:grpSpPr>
      <p:grpSp>
        <p:nvGrpSpPr>
          <p:cNvPr id="51" name="Shape 51"/>
          <p:cNvGrpSpPr/>
          <p:nvPr/>
        </p:nvGrpSpPr>
        <p:grpSpPr>
          <a:xfrm>
            <a:off x="6098378" y="4"/>
            <a:ext cx="3045625" cy="2030570"/>
            <a:chOff x="6098378" y="4"/>
            <a:chExt cx="3045625" cy="2030570"/>
          </a:xfrm>
        </p:grpSpPr>
        <p:sp>
          <p:nvSpPr>
            <p:cNvPr id="52" name="Shape 52"/>
            <p:cNvSpPr/>
            <p:nvPr/>
          </p:nvSpPr>
          <p:spPr>
            <a:xfrm>
              <a:off x="8128803" y="15"/>
              <a:ext cx="1015200" cy="1015200"/>
            </a:xfrm>
            <a:prstGeom prst="rect">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53" name="Shape 53"/>
            <p:cNvSpPr/>
            <p:nvPr/>
          </p:nvSpPr>
          <p:spPr>
            <a:xfrm flipH="1">
              <a:off x="7113463" y="4"/>
              <a:ext cx="1015200" cy="10152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54" name="Shape 54"/>
            <p:cNvSpPr/>
            <p:nvPr/>
          </p:nvSpPr>
          <p:spPr>
            <a:xfrm flipH="1" rot="10800000">
              <a:off x="7113588" y="106"/>
              <a:ext cx="1015200" cy="1015200"/>
            </a:xfrm>
            <a:prstGeom prst="rtTriangle">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55" name="Shape 55"/>
            <p:cNvSpPr/>
            <p:nvPr/>
          </p:nvSpPr>
          <p:spPr>
            <a:xfrm rot="10800000">
              <a:off x="6098378" y="96"/>
              <a:ext cx="1015200" cy="10152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56" name="Shape 56"/>
            <p:cNvSpPr/>
            <p:nvPr/>
          </p:nvSpPr>
          <p:spPr>
            <a:xfrm rot="10800000">
              <a:off x="8128789" y="1015375"/>
              <a:ext cx="1015200" cy="10152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grpSp>
      <p:sp>
        <p:nvSpPr>
          <p:cNvPr id="57" name="Shape 57"/>
          <p:cNvSpPr txBox="1"/>
          <p:nvPr>
            <p:ph type="title"/>
          </p:nvPr>
        </p:nvSpPr>
        <p:spPr>
          <a:xfrm>
            <a:off x="490250" y="526350"/>
            <a:ext cx="5618700" cy="4090800"/>
          </a:xfrm>
          <a:prstGeom prst="rect">
            <a:avLst/>
          </a:prstGeom>
        </p:spPr>
        <p:txBody>
          <a:bodyPr anchorCtr="0" anchor="ctr"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58" name="Shape 58"/>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59" name="Shape 59"/>
        <p:cNvGrpSpPr/>
        <p:nvPr/>
      </p:nvGrpSpPr>
      <p:grpSpPr>
        <a:xfrm>
          <a:off x="0" y="0"/>
          <a:ext cx="0" cy="0"/>
          <a:chOff x="0" y="0"/>
          <a:chExt cx="0" cy="0"/>
        </a:xfrm>
      </p:grpSpPr>
      <p:sp>
        <p:nvSpPr>
          <p:cNvPr id="60" name="Shape 60"/>
          <p:cNvSpPr/>
          <p:nvPr/>
        </p:nvSpPr>
        <p:spPr>
          <a:xfrm>
            <a:off x="4572000" y="-175"/>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61" name="Shape 61"/>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62" name="Shape 62"/>
          <p:cNvSpPr txBox="1"/>
          <p:nvPr>
            <p:ph type="title"/>
          </p:nvPr>
        </p:nvSpPr>
        <p:spPr>
          <a:xfrm>
            <a:off x="265500" y="1151100"/>
            <a:ext cx="4045200" cy="15645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63" name="Shape 63"/>
          <p:cNvSpPr txBox="1"/>
          <p:nvPr>
            <p:ph idx="1" type="subTitle"/>
          </p:nvPr>
        </p:nvSpPr>
        <p:spPr>
          <a:xfrm>
            <a:off x="265500" y="2769001"/>
            <a:ext cx="4045200" cy="12693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64" name="Shape 64"/>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65" name="Shape 65"/>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66" name="Shape 66"/>
        <p:cNvGrpSpPr/>
        <p:nvPr/>
      </p:nvGrpSpPr>
      <p:grpSpPr>
        <a:xfrm>
          <a:off x="0" y="0"/>
          <a:ext cx="0" cy="0"/>
          <a:chOff x="0" y="0"/>
          <a:chExt cx="0" cy="0"/>
        </a:xfrm>
      </p:grpSpPr>
      <p:sp>
        <p:nvSpPr>
          <p:cNvPr id="67" name="Shape 67"/>
          <p:cNvSpPr txBox="1"/>
          <p:nvPr>
            <p:ph idx="1" type="body"/>
          </p:nvPr>
        </p:nvSpPr>
        <p:spPr>
          <a:xfrm>
            <a:off x="319500" y="4230575"/>
            <a:ext cx="5998800" cy="5988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68" name="Shape 68"/>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10000"/>
            <a:ext cx="8520600" cy="607800"/>
          </a:xfrm>
          <a:prstGeom prst="rect">
            <a:avLst/>
          </a:prstGeom>
          <a:noFill/>
          <a:ln>
            <a:noFill/>
          </a:ln>
        </p:spPr>
        <p:txBody>
          <a:bodyPr anchorCtr="0" anchor="t" bIns="91425" lIns="91425" rIns="91425" tIns="91425"/>
          <a:lstStyle>
            <a:lvl1pPr lvl="0">
              <a:spcBef>
                <a:spcPts val="0"/>
              </a:spcBef>
              <a:buClr>
                <a:schemeClr val="dk1"/>
              </a:buClr>
              <a:buSzPct val="100000"/>
              <a:buFont typeface="Roboto"/>
              <a:buNone/>
              <a:defRPr sz="3000">
                <a:solidFill>
                  <a:schemeClr val="dk1"/>
                </a:solidFill>
                <a:latin typeface="Roboto"/>
                <a:ea typeface="Roboto"/>
                <a:cs typeface="Roboto"/>
                <a:sym typeface="Roboto"/>
              </a:defRPr>
            </a:lvl1pPr>
            <a:lvl2pPr lvl="1">
              <a:spcBef>
                <a:spcPts val="0"/>
              </a:spcBef>
              <a:buClr>
                <a:schemeClr val="dk1"/>
              </a:buClr>
              <a:buSzPct val="100000"/>
              <a:buFont typeface="Roboto"/>
              <a:buNone/>
              <a:defRPr sz="3000">
                <a:solidFill>
                  <a:schemeClr val="dk1"/>
                </a:solidFill>
                <a:latin typeface="Roboto"/>
                <a:ea typeface="Roboto"/>
                <a:cs typeface="Roboto"/>
                <a:sym typeface="Roboto"/>
              </a:defRPr>
            </a:lvl2pPr>
            <a:lvl3pPr lvl="2">
              <a:spcBef>
                <a:spcPts val="0"/>
              </a:spcBef>
              <a:buClr>
                <a:schemeClr val="dk1"/>
              </a:buClr>
              <a:buSzPct val="100000"/>
              <a:buFont typeface="Roboto"/>
              <a:buNone/>
              <a:defRPr sz="3000">
                <a:solidFill>
                  <a:schemeClr val="dk1"/>
                </a:solidFill>
                <a:latin typeface="Roboto"/>
                <a:ea typeface="Roboto"/>
                <a:cs typeface="Roboto"/>
                <a:sym typeface="Roboto"/>
              </a:defRPr>
            </a:lvl3pPr>
            <a:lvl4pPr lvl="3">
              <a:spcBef>
                <a:spcPts val="0"/>
              </a:spcBef>
              <a:buClr>
                <a:schemeClr val="dk1"/>
              </a:buClr>
              <a:buSzPct val="100000"/>
              <a:buFont typeface="Roboto"/>
              <a:buNone/>
              <a:defRPr sz="3000">
                <a:solidFill>
                  <a:schemeClr val="dk1"/>
                </a:solidFill>
                <a:latin typeface="Roboto"/>
                <a:ea typeface="Roboto"/>
                <a:cs typeface="Roboto"/>
                <a:sym typeface="Roboto"/>
              </a:defRPr>
            </a:lvl4pPr>
            <a:lvl5pPr lvl="4">
              <a:spcBef>
                <a:spcPts val="0"/>
              </a:spcBef>
              <a:buClr>
                <a:schemeClr val="dk1"/>
              </a:buClr>
              <a:buSzPct val="100000"/>
              <a:buFont typeface="Roboto"/>
              <a:buNone/>
              <a:defRPr sz="3000">
                <a:solidFill>
                  <a:schemeClr val="dk1"/>
                </a:solidFill>
                <a:latin typeface="Roboto"/>
                <a:ea typeface="Roboto"/>
                <a:cs typeface="Roboto"/>
                <a:sym typeface="Roboto"/>
              </a:defRPr>
            </a:lvl5pPr>
            <a:lvl6pPr lvl="5">
              <a:spcBef>
                <a:spcPts val="0"/>
              </a:spcBef>
              <a:buClr>
                <a:schemeClr val="dk1"/>
              </a:buClr>
              <a:buSzPct val="100000"/>
              <a:buFont typeface="Roboto"/>
              <a:buNone/>
              <a:defRPr sz="3000">
                <a:solidFill>
                  <a:schemeClr val="dk1"/>
                </a:solidFill>
                <a:latin typeface="Roboto"/>
                <a:ea typeface="Roboto"/>
                <a:cs typeface="Roboto"/>
                <a:sym typeface="Roboto"/>
              </a:defRPr>
            </a:lvl6pPr>
            <a:lvl7pPr lvl="6">
              <a:spcBef>
                <a:spcPts val="0"/>
              </a:spcBef>
              <a:buClr>
                <a:schemeClr val="dk1"/>
              </a:buClr>
              <a:buSzPct val="100000"/>
              <a:buFont typeface="Roboto"/>
              <a:buNone/>
              <a:defRPr sz="3000">
                <a:solidFill>
                  <a:schemeClr val="dk1"/>
                </a:solidFill>
                <a:latin typeface="Roboto"/>
                <a:ea typeface="Roboto"/>
                <a:cs typeface="Roboto"/>
                <a:sym typeface="Roboto"/>
              </a:defRPr>
            </a:lvl7pPr>
            <a:lvl8pPr lvl="7">
              <a:spcBef>
                <a:spcPts val="0"/>
              </a:spcBef>
              <a:buClr>
                <a:schemeClr val="dk1"/>
              </a:buClr>
              <a:buSzPct val="100000"/>
              <a:buFont typeface="Roboto"/>
              <a:buNone/>
              <a:defRPr sz="3000">
                <a:solidFill>
                  <a:schemeClr val="dk1"/>
                </a:solidFill>
                <a:latin typeface="Roboto"/>
                <a:ea typeface="Roboto"/>
                <a:cs typeface="Roboto"/>
                <a:sym typeface="Roboto"/>
              </a:defRPr>
            </a:lvl8pPr>
            <a:lvl9pPr lvl="8">
              <a:spcBef>
                <a:spcPts val="0"/>
              </a:spcBef>
              <a:buClr>
                <a:schemeClr val="dk1"/>
              </a:buClr>
              <a:buSzPct val="100000"/>
              <a:buFont typeface="Roboto"/>
              <a:buNone/>
              <a:defRPr sz="3000">
                <a:solidFill>
                  <a:schemeClr val="dk1"/>
                </a:solidFill>
                <a:latin typeface="Roboto"/>
                <a:ea typeface="Roboto"/>
                <a:cs typeface="Roboto"/>
                <a:sym typeface="Roboto"/>
              </a:defRPr>
            </a:lvl9pPr>
          </a:lstStyle>
          <a:p/>
        </p:txBody>
      </p:sp>
      <p:sp>
        <p:nvSpPr>
          <p:cNvPr id="7" name="Shape 7"/>
          <p:cNvSpPr txBox="1"/>
          <p:nvPr>
            <p:ph idx="1" type="body"/>
          </p:nvPr>
        </p:nvSpPr>
        <p:spPr>
          <a:xfrm>
            <a:off x="311700" y="1229875"/>
            <a:ext cx="8520600" cy="33390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Roboto"/>
              <a:defRPr sz="1800">
                <a:solidFill>
                  <a:schemeClr val="dk2"/>
                </a:solidFill>
                <a:latin typeface="Roboto"/>
                <a:ea typeface="Roboto"/>
                <a:cs typeface="Roboto"/>
                <a:sym typeface="Roboto"/>
              </a:defRPr>
            </a:lvl1pPr>
            <a:lvl2pPr lvl="1">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2pPr>
            <a:lvl3pPr lvl="2">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3pPr>
            <a:lvl4pPr lvl="3">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4pPr>
            <a:lvl5pPr lvl="4">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5pPr>
            <a:lvl6pPr lvl="5">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6pPr>
            <a:lvl7pPr lvl="6">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7pPr>
            <a:lvl8pPr lvl="7">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8pPr>
            <a:lvl9pPr lvl="8">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9pPr>
          </a:lstStyle>
          <a:p/>
        </p:txBody>
      </p:sp>
      <p:sp>
        <p:nvSpPr>
          <p:cNvPr id="8" name="Shape 8"/>
          <p:cNvSpPr txBox="1"/>
          <p:nvPr>
            <p:ph idx="12" type="sldNum"/>
          </p:nvPr>
        </p:nvSpPr>
        <p:spPr>
          <a:xfrm>
            <a:off x="8460431" y="4651190"/>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lt1"/>
                </a:solidFill>
                <a:latin typeface="Roboto"/>
                <a:ea typeface="Roboto"/>
                <a:cs typeface="Roboto"/>
                <a:sym typeface="Robo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www.history.com/this-day-in-history/nazis-take-czechoslovakia" TargetMode="External"/><Relationship Id="rId4" Type="http://schemas.openxmlformats.org/officeDocument/2006/relationships/hyperlink" Target="http://www.ducksters.com/history/world_war_ii/causes_of_ww2.php" TargetMode="External"/><Relationship Id="rId5" Type="http://schemas.openxmlformats.org/officeDocument/2006/relationships/hyperlink" Target="http://www.bbc.co.uk/schools/gcsebitesize/history/mwh/ir1/chamberlainandappeasementrev1.shtml"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x="0" y="0"/>
          <a:ext cx="0" cy="0"/>
          <a:chOff x="0" y="0"/>
          <a:chExt cx="0" cy="0"/>
        </a:xfrm>
      </p:grpSpPr>
      <p:sp>
        <p:nvSpPr>
          <p:cNvPr id="85" name="Shape 85"/>
          <p:cNvSpPr txBox="1"/>
          <p:nvPr>
            <p:ph type="ctrTitle"/>
          </p:nvPr>
        </p:nvSpPr>
        <p:spPr>
          <a:xfrm>
            <a:off x="598100" y="1775222"/>
            <a:ext cx="8222100" cy="838800"/>
          </a:xfrm>
          <a:prstGeom prst="rect">
            <a:avLst/>
          </a:prstGeom>
        </p:spPr>
        <p:txBody>
          <a:bodyPr anchorCtr="0" anchor="b" bIns="91425" lIns="91425" rIns="91425" tIns="91425">
            <a:noAutofit/>
          </a:bodyPr>
          <a:lstStyle/>
          <a:p>
            <a:pPr lvl="0">
              <a:spcBef>
                <a:spcPts val="0"/>
              </a:spcBef>
              <a:buNone/>
            </a:pPr>
            <a:r>
              <a:rPr lang="en"/>
              <a:t>Causes Of World War II</a:t>
            </a:r>
          </a:p>
        </p:txBody>
      </p:sp>
      <p:sp>
        <p:nvSpPr>
          <p:cNvPr id="86" name="Shape 86"/>
          <p:cNvSpPr txBox="1"/>
          <p:nvPr>
            <p:ph idx="1" type="subTitle"/>
          </p:nvPr>
        </p:nvSpPr>
        <p:spPr>
          <a:xfrm>
            <a:off x="598088" y="2715912"/>
            <a:ext cx="8222100" cy="432900"/>
          </a:xfrm>
          <a:prstGeom prst="rect">
            <a:avLst/>
          </a:prstGeom>
        </p:spPr>
        <p:txBody>
          <a:bodyPr anchorCtr="0" anchor="t" bIns="91425" lIns="91425" rIns="91425" tIns="91425">
            <a:noAutofit/>
          </a:bodyPr>
          <a:lstStyle/>
          <a:p>
            <a:pPr lvl="0">
              <a:spcBef>
                <a:spcPts val="0"/>
              </a:spcBef>
              <a:buNone/>
            </a:pPr>
            <a:r>
              <a:rPr lang="en"/>
              <a:t>By: Gabriella DaSilva, Gabriela Deno, Ashley Gordon, Samantha Verga, Miranda Hernandez, and Serena Somuah</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sp>
        <p:nvSpPr>
          <p:cNvPr id="91" name="Shape 91"/>
          <p:cNvSpPr txBox="1"/>
          <p:nvPr>
            <p:ph type="title"/>
          </p:nvPr>
        </p:nvSpPr>
        <p:spPr>
          <a:xfrm>
            <a:off x="311700" y="410000"/>
            <a:ext cx="8520600" cy="607800"/>
          </a:xfrm>
          <a:prstGeom prst="rect">
            <a:avLst/>
          </a:prstGeom>
        </p:spPr>
        <p:txBody>
          <a:bodyPr anchorCtr="0" anchor="t" bIns="91425" lIns="91425" rIns="91425" tIns="91425">
            <a:noAutofit/>
          </a:bodyPr>
          <a:lstStyle/>
          <a:p>
            <a:pPr lvl="0">
              <a:spcBef>
                <a:spcPts val="0"/>
              </a:spcBef>
              <a:buNone/>
            </a:pPr>
            <a:r>
              <a:rPr lang="en"/>
              <a:t>The Wall Street Crash </a:t>
            </a:r>
          </a:p>
        </p:txBody>
      </p:sp>
      <p:sp>
        <p:nvSpPr>
          <p:cNvPr id="92" name="Shape 92"/>
          <p:cNvSpPr txBox="1"/>
          <p:nvPr>
            <p:ph idx="1" type="body"/>
          </p:nvPr>
        </p:nvSpPr>
        <p:spPr>
          <a:xfrm>
            <a:off x="0" y="902250"/>
            <a:ext cx="8832300" cy="3683100"/>
          </a:xfrm>
          <a:prstGeom prst="rect">
            <a:avLst/>
          </a:prstGeom>
        </p:spPr>
        <p:txBody>
          <a:bodyPr anchorCtr="0" anchor="t" bIns="91425" lIns="91425" rIns="91425" tIns="91425">
            <a:noAutofit/>
          </a:bodyPr>
          <a:lstStyle/>
          <a:p>
            <a:pPr lvl="0" rtl="0" algn="just">
              <a:spcBef>
                <a:spcPts val="0"/>
              </a:spcBef>
              <a:buNone/>
            </a:pPr>
            <a:r>
              <a:rPr lang="en">
                <a:solidFill>
                  <a:srgbClr val="000000"/>
                </a:solidFill>
                <a:latin typeface="Arial"/>
                <a:ea typeface="Arial"/>
                <a:cs typeface="Arial"/>
                <a:sym typeface="Arial"/>
              </a:rPr>
              <a:t>On October 29th, 1929, the stock market in the United States collapsed which affected the entire world. After World War 1 ended, Germany was left with the duty of paying reparation payments. With Germany being so poor and France demanding their payment be paid in full, it was impossible for these payments to be payed. In addition, countries like Britain, Italy, and France owed the United States money as well. The onlys way the allies could pay these was by using the reparation payments from Germany. Germany failing to pay, however, created a big issue. The United States ended up giving loans to Germany which Germany used to pay the allies. The allies would then use the loans to pay for the US. When the Stock market crashed, The United States stopped paying the loans which made Germany’s economy completely collapse. This led to political unrest and the creation of the Nazi Party. </a:t>
            </a:r>
          </a:p>
        </p:txBody>
      </p:sp>
      <p:sp>
        <p:nvSpPr>
          <p:cNvPr id="93" name="Shape 93"/>
          <p:cNvSpPr txBox="1"/>
          <p:nvPr/>
        </p:nvSpPr>
        <p:spPr>
          <a:xfrm>
            <a:off x="596398" y="2279996"/>
            <a:ext cx="7951200" cy="927600"/>
          </a:xfrm>
          <a:prstGeom prst="rect">
            <a:avLst/>
          </a:prstGeom>
          <a:noFill/>
          <a:ln>
            <a:noFill/>
          </a:ln>
        </p:spPr>
        <p:txBody>
          <a:bodyPr anchorCtr="0" anchor="t" bIns="91425" lIns="91425" rIns="91425" tIns="91425">
            <a:noAutofit/>
          </a:bodyPr>
          <a:lstStyle/>
          <a:p>
            <a:pPr lvl="0">
              <a:spcBef>
                <a:spcPts val="0"/>
              </a:spcBef>
              <a:buNone/>
            </a:pPr>
            <a:r>
              <a:t/>
            </a:r>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txBox="1"/>
          <p:nvPr>
            <p:ph type="title"/>
          </p:nvPr>
        </p:nvSpPr>
        <p:spPr>
          <a:xfrm>
            <a:off x="311700" y="156000"/>
            <a:ext cx="8520600" cy="607800"/>
          </a:xfrm>
          <a:prstGeom prst="rect">
            <a:avLst/>
          </a:prstGeom>
        </p:spPr>
        <p:txBody>
          <a:bodyPr anchorCtr="0" anchor="t" bIns="91425" lIns="91425" rIns="91425" tIns="91425">
            <a:noAutofit/>
          </a:bodyPr>
          <a:lstStyle/>
          <a:p>
            <a:pPr lvl="0">
              <a:spcBef>
                <a:spcPts val="0"/>
              </a:spcBef>
              <a:buNone/>
            </a:pPr>
            <a:r>
              <a:rPr lang="en"/>
              <a:t>Failure of the Treaty of Versailles </a:t>
            </a:r>
          </a:p>
        </p:txBody>
      </p:sp>
      <p:sp>
        <p:nvSpPr>
          <p:cNvPr id="99" name="Shape 99"/>
          <p:cNvSpPr txBox="1"/>
          <p:nvPr>
            <p:ph idx="1" type="body"/>
          </p:nvPr>
        </p:nvSpPr>
        <p:spPr>
          <a:xfrm>
            <a:off x="311700" y="671350"/>
            <a:ext cx="8520600" cy="4131600"/>
          </a:xfrm>
          <a:prstGeom prst="rect">
            <a:avLst/>
          </a:prstGeom>
          <a:ln cap="flat" cmpd="sng" w="9525">
            <a:solidFill>
              <a:srgbClr val="434343"/>
            </a:solidFill>
            <a:prstDash val="solid"/>
            <a:round/>
            <a:headEnd len="med" w="med" type="none"/>
            <a:tailEnd len="med" w="med" type="none"/>
          </a:ln>
        </p:spPr>
        <p:txBody>
          <a:bodyPr anchorCtr="0" anchor="t" bIns="91425" lIns="91425" rIns="91425" tIns="91425">
            <a:noAutofit/>
          </a:bodyPr>
          <a:lstStyle/>
          <a:p>
            <a:pPr lvl="0" rtl="0">
              <a:lnSpc>
                <a:spcPct val="165600"/>
              </a:lnSpc>
              <a:spcBef>
                <a:spcPts val="0"/>
              </a:spcBef>
              <a:spcAft>
                <a:spcPts val="0"/>
              </a:spcAft>
              <a:buNone/>
            </a:pPr>
            <a:r>
              <a:rPr lang="en" sz="1400">
                <a:solidFill>
                  <a:srgbClr val="000000"/>
                </a:solidFill>
                <a:latin typeface="Arial"/>
                <a:ea typeface="Arial"/>
                <a:cs typeface="Arial"/>
                <a:sym typeface="Arial"/>
              </a:rPr>
              <a:t>The treaty of Versailles was signed June 28, 1999 in order to end World War 1. The treaty enforced strict rules against Germany. First, Germany had to accept the blame them for starting the war. Germany had to then pay reparation payments which were set at 6,600 million euros. Their army was reduced to 100,000 men and were not allowed to have an air force. Germany also lost land to both Poland and France. Poland was given a large part of east Germany. Now, east Prussia was separated from Germany. France was given Alsace Lorraine. They also got to take over the coalfields of the Saar reign.Germany’s economy was very weak and they were barely able to pay their reparation payments by themselves. France demanding they be paid in full was also very unrealistic. There was major inflation and unemployment. Their money was basically worthless. Germany losing so much land was also a major problem since many german speakers were apart of other counties. This caused a lot of controversy. With the extreme poverty and high levels of unemployment, political</a:t>
            </a:r>
          </a:p>
          <a:p>
            <a:pPr lvl="0" rtl="0">
              <a:lnSpc>
                <a:spcPct val="165600"/>
              </a:lnSpc>
              <a:spcBef>
                <a:spcPts val="0"/>
              </a:spcBef>
              <a:spcAft>
                <a:spcPts val="0"/>
              </a:spcAft>
              <a:buNone/>
            </a:pPr>
            <a:r>
              <a:rPr lang="en" sz="1400">
                <a:solidFill>
                  <a:srgbClr val="000000"/>
                </a:solidFill>
                <a:latin typeface="Arial"/>
                <a:ea typeface="Arial"/>
                <a:cs typeface="Arial"/>
                <a:sym typeface="Arial"/>
              </a:rPr>
              <a:t> </a:t>
            </a:r>
            <a:r>
              <a:rPr lang="en" sz="1400">
                <a:solidFill>
                  <a:srgbClr val="FFFFFF"/>
                </a:solidFill>
                <a:latin typeface="Arial"/>
                <a:ea typeface="Arial"/>
                <a:cs typeface="Arial"/>
                <a:sym typeface="Arial"/>
              </a:rPr>
              <a:t>unrest started which lead to the creation of the Nazi party.</a:t>
            </a:r>
          </a:p>
          <a:p>
            <a:pPr lvl="0" rtl="0">
              <a:spcBef>
                <a:spcPts val="0"/>
              </a:spcBef>
              <a:spcAft>
                <a:spcPts val="0"/>
              </a:spcAft>
              <a:buNone/>
            </a:pPr>
            <a:r>
              <a:t/>
            </a:r>
            <a:endParaRPr sz="1400">
              <a:solidFill>
                <a:srgbClr val="FFFFFF"/>
              </a:solidFill>
              <a:latin typeface="Arial"/>
              <a:ea typeface="Arial"/>
              <a:cs typeface="Arial"/>
              <a:sym typeface="Arial"/>
            </a:endParaRPr>
          </a:p>
          <a:p>
            <a:pPr lvl="0" rtl="0">
              <a:spcBef>
                <a:spcPts val="0"/>
              </a:spcBef>
              <a:buNone/>
            </a:pPr>
            <a:r>
              <a:t/>
            </a:r>
            <a:endParaRPr sz="1200">
              <a:solidFill>
                <a:srgbClr val="FFFFFF"/>
              </a:solidFill>
              <a:latin typeface="Arial"/>
              <a:ea typeface="Arial"/>
              <a:cs typeface="Arial"/>
              <a:sym typeface="Arial"/>
            </a:endParaRPr>
          </a:p>
          <a:p>
            <a:pPr lvl="0">
              <a:spcBef>
                <a:spcPts val="0"/>
              </a:spcBef>
              <a:buNone/>
            </a:pPr>
            <a:r>
              <a:t/>
            </a:r>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x="0" y="0"/>
          <a:ext cx="0" cy="0"/>
          <a:chOff x="0" y="0"/>
          <a:chExt cx="0" cy="0"/>
        </a:xfrm>
      </p:grpSpPr>
      <p:sp>
        <p:nvSpPr>
          <p:cNvPr id="104" name="Shape 104"/>
          <p:cNvSpPr txBox="1"/>
          <p:nvPr>
            <p:ph type="title"/>
          </p:nvPr>
        </p:nvSpPr>
        <p:spPr>
          <a:xfrm>
            <a:off x="311700" y="410000"/>
            <a:ext cx="8520600" cy="607800"/>
          </a:xfrm>
          <a:prstGeom prst="rect">
            <a:avLst/>
          </a:prstGeom>
        </p:spPr>
        <p:txBody>
          <a:bodyPr anchorCtr="0" anchor="t" bIns="91425" lIns="91425" rIns="91425" tIns="91425">
            <a:noAutofit/>
          </a:bodyPr>
          <a:lstStyle/>
          <a:p>
            <a:pPr lvl="0">
              <a:spcBef>
                <a:spcPts val="0"/>
              </a:spcBef>
              <a:buNone/>
            </a:pPr>
            <a:r>
              <a:rPr lang="en"/>
              <a:t>Failure of the League of Nations</a:t>
            </a:r>
          </a:p>
        </p:txBody>
      </p:sp>
      <p:sp>
        <p:nvSpPr>
          <p:cNvPr id="105" name="Shape 105"/>
          <p:cNvSpPr txBox="1"/>
          <p:nvPr>
            <p:ph idx="1" type="body"/>
          </p:nvPr>
        </p:nvSpPr>
        <p:spPr>
          <a:xfrm>
            <a:off x="0" y="1017800"/>
            <a:ext cx="8520600" cy="2774100"/>
          </a:xfrm>
          <a:prstGeom prst="rect">
            <a:avLst/>
          </a:prstGeom>
        </p:spPr>
        <p:txBody>
          <a:bodyPr anchorCtr="0" anchor="t" bIns="91425" lIns="91425" rIns="91425" tIns="91425">
            <a:noAutofit/>
          </a:bodyPr>
          <a:lstStyle/>
          <a:p>
            <a:pPr indent="-317500" lvl="0" marL="457200" rtl="0">
              <a:spcBef>
                <a:spcPts val="0"/>
              </a:spcBef>
              <a:buSzPct val="100000"/>
            </a:pPr>
            <a:r>
              <a:rPr lang="en" sz="1400">
                <a:solidFill>
                  <a:srgbClr val="000000"/>
                </a:solidFill>
                <a:highlight>
                  <a:srgbClr val="FFFFFF"/>
                </a:highlight>
                <a:latin typeface="Arial"/>
                <a:ea typeface="Arial"/>
                <a:cs typeface="Arial"/>
                <a:sym typeface="Arial"/>
              </a:rPr>
              <a:t>The purpose of the League of Nations was to keep nations from fighting with each other after WW1</a:t>
            </a:r>
          </a:p>
          <a:p>
            <a:pPr indent="-317500" lvl="0" marL="457200" rtl="0">
              <a:spcBef>
                <a:spcPts val="0"/>
              </a:spcBef>
              <a:buSzPct val="100000"/>
            </a:pPr>
            <a:r>
              <a:rPr lang="en" sz="1400">
                <a:solidFill>
                  <a:srgbClr val="000000"/>
                </a:solidFill>
                <a:highlight>
                  <a:srgbClr val="FFFFFF"/>
                </a:highlight>
                <a:latin typeface="Arial"/>
                <a:ea typeface="Arial"/>
                <a:cs typeface="Arial"/>
                <a:sym typeface="Arial"/>
              </a:rPr>
              <a:t> The League didn’t take action when Japan invaded Manchuria in 1931, and when Italy invaded Ethiopia in 1935. Due to the lack of action taken by the League, Germany decided to test the organization. </a:t>
            </a:r>
          </a:p>
          <a:p>
            <a:pPr indent="-317500" lvl="0" marL="457200" rtl="0">
              <a:spcBef>
                <a:spcPts val="0"/>
              </a:spcBef>
              <a:buClr>
                <a:srgbClr val="000000"/>
              </a:buClr>
              <a:buSzPct val="100000"/>
              <a:buFont typeface="Arial"/>
            </a:pPr>
            <a:r>
              <a:rPr lang="en" sz="1400">
                <a:solidFill>
                  <a:srgbClr val="000000"/>
                </a:solidFill>
                <a:highlight>
                  <a:srgbClr val="FFFFFF"/>
                </a:highlight>
                <a:latin typeface="Arial"/>
                <a:ea typeface="Arial"/>
                <a:cs typeface="Arial"/>
                <a:sym typeface="Arial"/>
              </a:rPr>
              <a:t>Germany’s troops were not allowed in Rhineland but decided they would remobilize it to see if the League would do anything to prevent it. In 1936,Hitler ordered German soldiers to march into Rhineland with empty rifles. They planned to retreat if French Army attacked. </a:t>
            </a:r>
          </a:p>
          <a:p>
            <a:pPr indent="-317500" lvl="0" marL="457200" rtl="0">
              <a:spcBef>
                <a:spcPts val="0"/>
              </a:spcBef>
              <a:buClr>
                <a:srgbClr val="000000"/>
              </a:buClr>
              <a:buSzPct val="100000"/>
              <a:buFont typeface="Arial"/>
            </a:pPr>
            <a:r>
              <a:rPr lang="en" sz="1400">
                <a:solidFill>
                  <a:srgbClr val="000000"/>
                </a:solidFill>
                <a:highlight>
                  <a:srgbClr val="FFFFFF"/>
                </a:highlight>
                <a:latin typeface="Arial"/>
                <a:ea typeface="Arial"/>
                <a:cs typeface="Arial"/>
                <a:sym typeface="Arial"/>
              </a:rPr>
              <a:t>The League nor France did nothing to stop German troops, so Hitler’s plan was successful.</a:t>
            </a:r>
          </a:p>
          <a:p>
            <a:pPr indent="-317500" lvl="0" marL="457200" rtl="0">
              <a:spcBef>
                <a:spcPts val="0"/>
              </a:spcBef>
              <a:buClr>
                <a:srgbClr val="000000"/>
              </a:buClr>
              <a:buSzPct val="100000"/>
              <a:buFont typeface="Arial"/>
            </a:pPr>
            <a:r>
              <a:rPr lang="en" sz="1400">
                <a:solidFill>
                  <a:srgbClr val="000000"/>
                </a:solidFill>
                <a:highlight>
                  <a:srgbClr val="FFFFFF"/>
                </a:highlight>
                <a:latin typeface="Arial"/>
                <a:ea typeface="Arial"/>
                <a:cs typeface="Arial"/>
                <a:sym typeface="Arial"/>
              </a:rPr>
              <a:t>If the League would have been able to stop Germany, then World War Two might not have began but the League failed in its original goal when Germany finally invaded Poland which caused Britain to declare war upon Germany.</a:t>
            </a:r>
          </a:p>
        </p:txBody>
      </p:sp>
      <p:sp>
        <p:nvSpPr>
          <p:cNvPr id="106" name="Shape 106"/>
          <p:cNvSpPr txBox="1"/>
          <p:nvPr/>
        </p:nvSpPr>
        <p:spPr>
          <a:xfrm rot="-734">
            <a:off x="4" y="3792660"/>
            <a:ext cx="7027800" cy="825600"/>
          </a:xfrm>
          <a:prstGeom prst="rect">
            <a:avLst/>
          </a:prstGeom>
          <a:noFill/>
          <a:ln>
            <a:noFill/>
          </a:ln>
        </p:spPr>
        <p:txBody>
          <a:bodyPr anchorCtr="0" anchor="t" bIns="91425" lIns="91425" rIns="91425" tIns="91425">
            <a:noAutofit/>
          </a:bodyPr>
          <a:lstStyle/>
          <a:p>
            <a:pPr lvl="0">
              <a:spcBef>
                <a:spcPts val="0"/>
              </a:spcBef>
              <a:buNone/>
            </a:pPr>
            <a:r>
              <a:rPr lang="en"/>
              <a:t>Had the French and the League of Nations told the Germans to retreat from the Rhineland, Hitler’s bluff would have been revealed and he may have been overthrown, preventing him from carrying out the rest of his plans and preventing the Second World War.</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 name="Shape 110"/>
        <p:cNvGrpSpPr/>
        <p:nvPr/>
      </p:nvGrpSpPr>
      <p:grpSpPr>
        <a:xfrm>
          <a:off x="0" y="0"/>
          <a:ext cx="0" cy="0"/>
          <a:chOff x="0" y="0"/>
          <a:chExt cx="0" cy="0"/>
        </a:xfrm>
      </p:grpSpPr>
      <p:sp>
        <p:nvSpPr>
          <p:cNvPr id="111" name="Shape 111"/>
          <p:cNvSpPr txBox="1"/>
          <p:nvPr>
            <p:ph type="title"/>
          </p:nvPr>
        </p:nvSpPr>
        <p:spPr>
          <a:xfrm>
            <a:off x="311700" y="284600"/>
            <a:ext cx="8520600" cy="572700"/>
          </a:xfrm>
          <a:prstGeom prst="rect">
            <a:avLst/>
          </a:prstGeom>
        </p:spPr>
        <p:txBody>
          <a:bodyPr anchorCtr="0" anchor="t" bIns="91425" lIns="91425" rIns="91425" tIns="91425">
            <a:noAutofit/>
          </a:bodyPr>
          <a:lstStyle/>
          <a:p>
            <a:pPr lvl="0" algn="l">
              <a:spcBef>
                <a:spcPts val="0"/>
              </a:spcBef>
              <a:buNone/>
            </a:pPr>
            <a:r>
              <a:rPr lang="en"/>
              <a:t>The Nazi-Soviet Pact</a:t>
            </a:r>
          </a:p>
        </p:txBody>
      </p:sp>
      <p:sp>
        <p:nvSpPr>
          <p:cNvPr id="112" name="Shape 112"/>
          <p:cNvSpPr txBox="1"/>
          <p:nvPr>
            <p:ph idx="1" type="body"/>
          </p:nvPr>
        </p:nvSpPr>
        <p:spPr>
          <a:xfrm>
            <a:off x="311700" y="857300"/>
            <a:ext cx="8520600" cy="4075500"/>
          </a:xfrm>
          <a:prstGeom prst="rect">
            <a:avLst/>
          </a:prstGeom>
        </p:spPr>
        <p:txBody>
          <a:bodyPr anchorCtr="0" anchor="t" bIns="91425" lIns="91425" rIns="91425" tIns="91425">
            <a:noAutofit/>
          </a:bodyPr>
          <a:lstStyle/>
          <a:p>
            <a:pPr indent="-317500" lvl="0" marL="457200" rtl="0">
              <a:lnSpc>
                <a:spcPct val="115000"/>
              </a:lnSpc>
              <a:spcBef>
                <a:spcPts val="0"/>
              </a:spcBef>
              <a:buClr>
                <a:srgbClr val="101010"/>
              </a:buClr>
              <a:buSzPct val="100000"/>
            </a:pPr>
            <a:r>
              <a:rPr lang="en" sz="1400">
                <a:solidFill>
                  <a:srgbClr val="101010"/>
                </a:solidFill>
                <a:highlight>
                  <a:srgbClr val="FFFFFF"/>
                </a:highlight>
              </a:rPr>
              <a:t>Nazi Germany and the Soviet Union had a mutual hatred</a:t>
            </a:r>
          </a:p>
          <a:p>
            <a:pPr indent="-317500" lvl="0" marL="457200" rtl="0">
              <a:lnSpc>
                <a:spcPct val="115000"/>
              </a:lnSpc>
              <a:spcBef>
                <a:spcPts val="0"/>
              </a:spcBef>
              <a:buClr>
                <a:srgbClr val="101010"/>
              </a:buClr>
              <a:buSzPct val="100000"/>
            </a:pPr>
            <a:r>
              <a:rPr lang="en" sz="1400">
                <a:solidFill>
                  <a:srgbClr val="101010"/>
                </a:solidFill>
                <a:highlight>
                  <a:srgbClr val="FFFFFF"/>
                </a:highlight>
              </a:rPr>
              <a:t>Time was running short on preparations for his planned invasion of Poland on September 1, and Hitler needed the Soviet Union to stay out of his war.</a:t>
            </a:r>
          </a:p>
          <a:p>
            <a:pPr indent="-317500" lvl="0" marL="457200" rtl="0">
              <a:lnSpc>
                <a:spcPct val="115000"/>
              </a:lnSpc>
              <a:spcBef>
                <a:spcPts val="0"/>
              </a:spcBef>
              <a:buClr>
                <a:srgbClr val="101010"/>
              </a:buClr>
              <a:buSzPct val="100000"/>
            </a:pPr>
            <a:r>
              <a:rPr lang="en" sz="1400">
                <a:solidFill>
                  <a:srgbClr val="101010"/>
                </a:solidFill>
                <a:highlight>
                  <a:srgbClr val="FFFFFF"/>
                </a:highlight>
              </a:rPr>
              <a:t>For months, the USSR had been in negotiations with Britain and France, who had pledged to defend Poland if Germany invaded and to have an alliance against Nazi Germany.</a:t>
            </a:r>
          </a:p>
          <a:p>
            <a:pPr indent="-317500" lvl="0" marL="457200" rtl="0">
              <a:lnSpc>
                <a:spcPct val="115000"/>
              </a:lnSpc>
              <a:spcBef>
                <a:spcPts val="0"/>
              </a:spcBef>
              <a:buClr>
                <a:srgbClr val="101010"/>
              </a:buClr>
              <a:buSzPct val="100000"/>
            </a:pPr>
            <a:r>
              <a:rPr lang="en" sz="1400">
                <a:solidFill>
                  <a:srgbClr val="101010"/>
                </a:solidFill>
                <a:highlight>
                  <a:srgbClr val="FFFFFF"/>
                </a:highlight>
              </a:rPr>
              <a:t>After the Germans occupied Czechoslovakia earlier in the year, Stalin questioned Britain and France in fighting the Nazis.</a:t>
            </a:r>
          </a:p>
          <a:p>
            <a:pPr indent="-317500" lvl="0" marL="457200" rtl="0">
              <a:lnSpc>
                <a:spcPct val="115000"/>
              </a:lnSpc>
              <a:spcBef>
                <a:spcPts val="0"/>
              </a:spcBef>
              <a:buClr>
                <a:srgbClr val="101010"/>
              </a:buClr>
              <a:buSzPct val="100000"/>
            </a:pPr>
            <a:r>
              <a:rPr lang="en" sz="1400">
                <a:solidFill>
                  <a:srgbClr val="101010"/>
                </a:solidFill>
                <a:highlight>
                  <a:srgbClr val="FFFFFF"/>
                </a:highlight>
              </a:rPr>
              <a:t>The Soviets found a peace deal with the Germans attractive given that they were already in a battle on their eastern front with the Japanese.</a:t>
            </a:r>
          </a:p>
          <a:p>
            <a:pPr indent="-317500" lvl="0" marL="457200" rtl="0">
              <a:lnSpc>
                <a:spcPct val="115000"/>
              </a:lnSpc>
              <a:spcBef>
                <a:spcPts val="0"/>
              </a:spcBef>
              <a:buClr>
                <a:srgbClr val="101010"/>
              </a:buClr>
              <a:buSzPct val="100000"/>
            </a:pPr>
            <a:r>
              <a:rPr lang="en" sz="1400">
                <a:solidFill>
                  <a:srgbClr val="101010"/>
                </a:solidFill>
                <a:highlight>
                  <a:srgbClr val="FFFFFF"/>
                </a:highlight>
              </a:rPr>
              <a:t>German foreign minister Joachim von Ribbentrop arrived with written orders from Hitler to make the deal on August 23, 1939.</a:t>
            </a:r>
          </a:p>
          <a:p>
            <a:pPr indent="-317500" lvl="0" marL="457200" rtl="0">
              <a:lnSpc>
                <a:spcPct val="115000"/>
              </a:lnSpc>
              <a:spcBef>
                <a:spcPts val="0"/>
              </a:spcBef>
              <a:buClr>
                <a:srgbClr val="101010"/>
              </a:buClr>
              <a:buSzPct val="100000"/>
            </a:pPr>
            <a:r>
              <a:rPr lang="en" sz="1400">
                <a:solidFill>
                  <a:srgbClr val="101010"/>
                </a:solidFill>
                <a:highlight>
                  <a:srgbClr val="FFFFFF"/>
                </a:highlight>
                <a:latin typeface="Arial"/>
                <a:ea typeface="Arial"/>
                <a:cs typeface="Arial"/>
                <a:sym typeface="Arial"/>
              </a:rPr>
              <a:t>Hitler could now invade Poland without fear of a Soviet intervention and a two-front war that had doomed German in World War I.</a:t>
            </a:r>
          </a:p>
          <a:p>
            <a:pPr indent="-317500" lvl="0" marL="457200" rtl="0">
              <a:lnSpc>
                <a:spcPct val="115000"/>
              </a:lnSpc>
              <a:spcBef>
                <a:spcPts val="0"/>
              </a:spcBef>
              <a:buClr>
                <a:srgbClr val="101010"/>
              </a:buClr>
              <a:buSzPct val="100000"/>
            </a:pPr>
            <a:r>
              <a:rPr lang="en" sz="1400">
                <a:solidFill>
                  <a:srgbClr val="101010"/>
                </a:solidFill>
                <a:highlight>
                  <a:srgbClr val="FFFFFF"/>
                </a:highlight>
                <a:latin typeface="Arial"/>
                <a:ea typeface="Arial"/>
                <a:cs typeface="Arial"/>
                <a:sym typeface="Arial"/>
              </a:rPr>
              <a:t>The Soviet ratified the pact on the evening of August 31. Hours later, more than a million German troops crossed the border with Poland. World War II had begun. </a:t>
            </a:r>
          </a:p>
          <a:p>
            <a:pPr lvl="0" rtl="0">
              <a:spcBef>
                <a:spcPts val="0"/>
              </a:spcBef>
              <a:buNone/>
            </a:pPr>
            <a:r>
              <a:t/>
            </a:r>
            <a:endParaRPr sz="1350">
              <a:solidFill>
                <a:srgbClr val="101010"/>
              </a:solidFill>
              <a:highlight>
                <a:srgbClr val="FFFFFF"/>
              </a:highlight>
            </a:endParaRPr>
          </a:p>
          <a:p>
            <a:pPr lvl="0">
              <a:spcBef>
                <a:spcPts val="0"/>
              </a:spcBef>
              <a:buNone/>
            </a:pPr>
            <a:r>
              <a:t/>
            </a:r>
            <a:endParaRPr sz="1350">
              <a:solidFill>
                <a:srgbClr val="101010"/>
              </a:solidFill>
              <a:highlight>
                <a:srgbClr val="FFFFFF"/>
              </a:highlight>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6" name="Shape 116"/>
        <p:cNvGrpSpPr/>
        <p:nvPr/>
      </p:nvGrpSpPr>
      <p:grpSpPr>
        <a:xfrm>
          <a:off x="0" y="0"/>
          <a:ext cx="0" cy="0"/>
          <a:chOff x="0" y="0"/>
          <a:chExt cx="0" cy="0"/>
        </a:xfrm>
      </p:grpSpPr>
      <p:sp>
        <p:nvSpPr>
          <p:cNvPr id="117" name="Shape 117"/>
          <p:cNvSpPr txBox="1"/>
          <p:nvPr>
            <p:ph type="title"/>
          </p:nvPr>
        </p:nvSpPr>
        <p:spPr>
          <a:xfrm>
            <a:off x="311700" y="410000"/>
            <a:ext cx="8520600" cy="607800"/>
          </a:xfrm>
          <a:prstGeom prst="rect">
            <a:avLst/>
          </a:prstGeom>
        </p:spPr>
        <p:txBody>
          <a:bodyPr anchorCtr="0" anchor="t" bIns="91425" lIns="91425" rIns="91425" tIns="91425">
            <a:noAutofit/>
          </a:bodyPr>
          <a:lstStyle/>
          <a:p>
            <a:pPr lvl="0">
              <a:spcBef>
                <a:spcPts val="0"/>
              </a:spcBef>
              <a:buNone/>
            </a:pPr>
            <a:r>
              <a:rPr lang="en"/>
              <a:t>Appeasement</a:t>
            </a:r>
          </a:p>
        </p:txBody>
      </p:sp>
      <p:sp>
        <p:nvSpPr>
          <p:cNvPr id="118" name="Shape 118"/>
          <p:cNvSpPr txBox="1"/>
          <p:nvPr>
            <p:ph idx="1" type="body"/>
          </p:nvPr>
        </p:nvSpPr>
        <p:spPr>
          <a:xfrm>
            <a:off x="311700" y="1017800"/>
            <a:ext cx="8520600" cy="3339000"/>
          </a:xfrm>
          <a:prstGeom prst="rect">
            <a:avLst/>
          </a:prstGeom>
        </p:spPr>
        <p:txBody>
          <a:bodyPr anchorCtr="0" anchor="t" bIns="91425" lIns="91425" rIns="91425" tIns="91425">
            <a:noAutofit/>
          </a:bodyPr>
          <a:lstStyle/>
          <a:p>
            <a:pPr indent="-317500" lvl="0" marL="457200" rtl="0">
              <a:spcBef>
                <a:spcPts val="0"/>
              </a:spcBef>
              <a:buClr>
                <a:srgbClr val="000000"/>
              </a:buClr>
              <a:buSzPct val="100000"/>
            </a:pPr>
            <a:r>
              <a:rPr lang="en" sz="1400">
                <a:solidFill>
                  <a:srgbClr val="000000"/>
                </a:solidFill>
                <a:latin typeface="Arial"/>
                <a:ea typeface="Arial"/>
                <a:cs typeface="Arial"/>
                <a:sym typeface="Arial"/>
              </a:rPr>
              <a:t>When countries such as Italy and Germany became aggressive and began build up their armies, countries such as Britain and France hoped to keep peace through appeasement</a:t>
            </a:r>
          </a:p>
          <a:p>
            <a:pPr indent="-317500" lvl="0" marL="457200" rtl="0">
              <a:spcBef>
                <a:spcPts val="0"/>
              </a:spcBef>
              <a:buClr>
                <a:srgbClr val="000000"/>
              </a:buClr>
              <a:buSzPct val="100000"/>
              <a:buChar char="●"/>
            </a:pPr>
            <a:r>
              <a:rPr lang="en" sz="1400">
                <a:solidFill>
                  <a:srgbClr val="000000"/>
                </a:solidFill>
              </a:rPr>
              <a:t>The Anglo-German naval agreement of 1935 convinced France that Britain was an unreliable ally</a:t>
            </a:r>
          </a:p>
          <a:p>
            <a:pPr indent="-317500" lvl="0" marL="457200" rtl="0">
              <a:spcBef>
                <a:spcPts val="0"/>
              </a:spcBef>
              <a:buClr>
                <a:srgbClr val="000000"/>
              </a:buClr>
              <a:buSzPct val="100000"/>
              <a:buChar char="●"/>
            </a:pPr>
            <a:r>
              <a:rPr lang="en" sz="1400">
                <a:solidFill>
                  <a:srgbClr val="000000"/>
                </a:solidFill>
              </a:rPr>
              <a:t>Both Britain and France had economic problems. Neither could pay the high costs of preparation for war. </a:t>
            </a:r>
          </a:p>
          <a:p>
            <a:pPr indent="-317500" lvl="0" marL="457200" rtl="0">
              <a:spcBef>
                <a:spcPts val="0"/>
              </a:spcBef>
              <a:buClr>
                <a:srgbClr val="000000"/>
              </a:buClr>
              <a:buSzPct val="100000"/>
              <a:buChar char="●"/>
            </a:pPr>
            <a:r>
              <a:rPr lang="en" sz="1400">
                <a:solidFill>
                  <a:srgbClr val="000000"/>
                </a:solidFill>
              </a:rPr>
              <a:t>British politicians believed that the Treaty of Versailles was harsh on Germany, They were convinced that Hitler’s aggression would end once the treaty has been destroyed </a:t>
            </a:r>
          </a:p>
          <a:p>
            <a:pPr indent="-317500" lvl="0" marL="457200" rtl="0">
              <a:spcBef>
                <a:spcPts val="0"/>
              </a:spcBef>
              <a:buClr>
                <a:srgbClr val="000000"/>
              </a:buClr>
              <a:buSzPct val="100000"/>
              <a:buChar char="●"/>
            </a:pPr>
            <a:r>
              <a:rPr lang="en" sz="1400">
                <a:solidFill>
                  <a:srgbClr val="000000"/>
                </a:solidFill>
              </a:rPr>
              <a:t>Both believed signing the policy was the best way to avoid the war </a:t>
            </a:r>
          </a:p>
          <a:p>
            <a:pPr indent="-317500" lvl="0" marL="457200" rtl="0">
              <a:spcBef>
                <a:spcPts val="0"/>
              </a:spcBef>
              <a:buClr>
                <a:srgbClr val="000000"/>
              </a:buClr>
              <a:buSzPct val="100000"/>
              <a:buChar char="●"/>
            </a:pPr>
            <a:r>
              <a:rPr lang="en" sz="1400">
                <a:solidFill>
                  <a:srgbClr val="000000"/>
                </a:solidFill>
              </a:rPr>
              <a:t>The policy backfired and gave Hitler the opportunity to develop a large and well-equipped army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2" name="Shape 122"/>
        <p:cNvGrpSpPr/>
        <p:nvPr/>
      </p:nvGrpSpPr>
      <p:grpSpPr>
        <a:xfrm>
          <a:off x="0" y="0"/>
          <a:ext cx="0" cy="0"/>
          <a:chOff x="0" y="0"/>
          <a:chExt cx="0" cy="0"/>
        </a:xfrm>
      </p:grpSpPr>
      <p:sp>
        <p:nvSpPr>
          <p:cNvPr id="123" name="Shape 123"/>
          <p:cNvSpPr txBox="1"/>
          <p:nvPr>
            <p:ph type="title"/>
          </p:nvPr>
        </p:nvSpPr>
        <p:spPr>
          <a:xfrm>
            <a:off x="311700" y="410000"/>
            <a:ext cx="8520600" cy="607800"/>
          </a:xfrm>
          <a:prstGeom prst="rect">
            <a:avLst/>
          </a:prstGeom>
        </p:spPr>
        <p:txBody>
          <a:bodyPr anchorCtr="0" anchor="t" bIns="91425" lIns="91425" rIns="91425" tIns="91425">
            <a:noAutofit/>
          </a:bodyPr>
          <a:lstStyle/>
          <a:p>
            <a:pPr lvl="0">
              <a:spcBef>
                <a:spcPts val="0"/>
              </a:spcBef>
              <a:buNone/>
            </a:pPr>
            <a:r>
              <a:rPr lang="en" sz="3100"/>
              <a:t>No Justification For Taking Czechoslovakia</a:t>
            </a:r>
          </a:p>
        </p:txBody>
      </p:sp>
      <p:sp>
        <p:nvSpPr>
          <p:cNvPr id="124" name="Shape 124"/>
          <p:cNvSpPr txBox="1"/>
          <p:nvPr>
            <p:ph idx="1" type="body"/>
          </p:nvPr>
        </p:nvSpPr>
        <p:spPr>
          <a:xfrm>
            <a:off x="-474921" y="1366191"/>
            <a:ext cx="8520600" cy="3339000"/>
          </a:xfrm>
          <a:prstGeom prst="rect">
            <a:avLst/>
          </a:prstGeom>
        </p:spPr>
        <p:txBody>
          <a:bodyPr anchorCtr="0" anchor="t" bIns="91425" lIns="91425" rIns="91425" tIns="91425">
            <a:noAutofit/>
          </a:bodyPr>
          <a:lstStyle/>
          <a:p>
            <a:pPr lvl="0" rtl="0" algn="just">
              <a:spcBef>
                <a:spcPts val="0"/>
              </a:spcBef>
              <a:buNone/>
            </a:pPr>
            <a:r>
              <a:rPr lang="en" sz="1500">
                <a:solidFill>
                  <a:srgbClr val="101010"/>
                </a:solidFill>
                <a:highlight>
                  <a:srgbClr val="FFFFFF"/>
                </a:highlight>
                <a:latin typeface="Arial"/>
                <a:ea typeface="Arial"/>
                <a:cs typeface="Arial"/>
                <a:sym typeface="Arial"/>
              </a:rPr>
              <a:t>Hitler was determined to bring in more German speaking people into the Third Reich. Czech’s complained of discrimination, and the Czech government believed Hitler was stirring up trouble in order to justify his invasion of Czechoslovakia. Hitler knew because of appeasement France and Britain would take no action towards him. People did believe that Germany’s claim to the Sudetenland was reasonable, another error in the Treaty of Versailles. In Munich on September 29, 1938, Hitler, Mussolini, Chamberlain and Daladier agreed that Germany should take control of the Sudetenland. It soon became clear that Hitler has no intention of honoring this agreement. Hitler claimed he needed to “take action to preserve law and order.” The new Czech president, Emil Hacha, was brought to Berlin and informed that Prague would be bombed if he didn’t allow the German occupation of Czechoslovakia. On March 15, 1939 German troops crossed the Czech border. This was different from Hitler's other actions because they had justification. He seized the territory over which Germany had no justifiable right and broken the promises made at Munich. This showed he did not only have peaceful intentions. </a:t>
            </a:r>
          </a:p>
          <a:p>
            <a:pPr lvl="0" rtl="0" algn="just">
              <a:spcBef>
                <a:spcPts val="0"/>
              </a:spcBef>
              <a:buNone/>
            </a:pPr>
            <a:r>
              <a:t/>
            </a:r>
            <a:endParaRPr sz="1600">
              <a:solidFill>
                <a:srgbClr val="101010"/>
              </a:solidFill>
              <a:highlight>
                <a:srgbClr val="FFFFFF"/>
              </a:highlight>
              <a:latin typeface="Arial"/>
              <a:ea typeface="Arial"/>
              <a:cs typeface="Arial"/>
              <a:sym typeface="Arial"/>
            </a:endParaRPr>
          </a:p>
          <a:p>
            <a:pPr lvl="0" rtl="0">
              <a:spcBef>
                <a:spcPts val="0"/>
              </a:spcBef>
              <a:buNone/>
            </a:pPr>
            <a:r>
              <a:t/>
            </a:r>
            <a:endParaRPr sz="1350">
              <a:solidFill>
                <a:srgbClr val="101010"/>
              </a:solidFill>
              <a:highlight>
                <a:srgbClr val="FFFFFF"/>
              </a:highlight>
              <a:latin typeface="Arial"/>
              <a:ea typeface="Arial"/>
              <a:cs typeface="Arial"/>
              <a:sym typeface="Arial"/>
            </a:endParaRPr>
          </a:p>
          <a:p>
            <a:pPr lvl="0">
              <a:spcBef>
                <a:spcPts val="0"/>
              </a:spcBef>
              <a:buNone/>
            </a:pPr>
            <a:r>
              <a:t/>
            </a:r>
            <a:endParaRPr sz="1350">
              <a:solidFill>
                <a:srgbClr val="101010"/>
              </a:solidFill>
              <a:highlight>
                <a:srgbClr val="FFFFFF"/>
              </a:highlight>
              <a:latin typeface="Arial"/>
              <a:ea typeface="Arial"/>
              <a:cs typeface="Arial"/>
              <a:sym typeface="Arial"/>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8" name="Shape 128"/>
        <p:cNvGrpSpPr/>
        <p:nvPr/>
      </p:nvGrpSpPr>
      <p:grpSpPr>
        <a:xfrm>
          <a:off x="0" y="0"/>
          <a:ext cx="0" cy="0"/>
          <a:chOff x="0" y="0"/>
          <a:chExt cx="0" cy="0"/>
        </a:xfrm>
      </p:grpSpPr>
      <p:sp>
        <p:nvSpPr>
          <p:cNvPr id="129" name="Shape 129"/>
          <p:cNvSpPr txBox="1"/>
          <p:nvPr>
            <p:ph type="title"/>
          </p:nvPr>
        </p:nvSpPr>
        <p:spPr>
          <a:xfrm>
            <a:off x="311700" y="294450"/>
            <a:ext cx="8520600" cy="607800"/>
          </a:xfrm>
          <a:prstGeom prst="rect">
            <a:avLst/>
          </a:prstGeom>
        </p:spPr>
        <p:txBody>
          <a:bodyPr anchorCtr="0" anchor="t" bIns="91425" lIns="91425" rIns="91425" tIns="91425">
            <a:noAutofit/>
          </a:bodyPr>
          <a:lstStyle/>
          <a:p>
            <a:pPr lvl="0">
              <a:spcBef>
                <a:spcPts val="0"/>
              </a:spcBef>
              <a:buNone/>
            </a:pPr>
            <a:r>
              <a:rPr lang="en"/>
              <a:t>Fear Of Communism</a:t>
            </a:r>
          </a:p>
        </p:txBody>
      </p:sp>
      <p:sp>
        <p:nvSpPr>
          <p:cNvPr id="130" name="Shape 130"/>
          <p:cNvSpPr txBox="1"/>
          <p:nvPr>
            <p:ph idx="1" type="body"/>
          </p:nvPr>
        </p:nvSpPr>
        <p:spPr>
          <a:xfrm>
            <a:off x="311700" y="902250"/>
            <a:ext cx="8520600" cy="3339000"/>
          </a:xfrm>
          <a:prstGeom prst="rect">
            <a:avLst/>
          </a:prstGeom>
        </p:spPr>
        <p:txBody>
          <a:bodyPr anchorCtr="0" anchor="t" bIns="91425" lIns="91425" rIns="91425" tIns="91425">
            <a:noAutofit/>
          </a:bodyPr>
          <a:lstStyle/>
          <a:p>
            <a:pPr indent="-304800" lvl="0" marL="457200" rtl="0">
              <a:spcBef>
                <a:spcPts val="0"/>
              </a:spcBef>
              <a:buClr>
                <a:srgbClr val="595959"/>
              </a:buClr>
              <a:buSzPct val="100000"/>
              <a:buFont typeface="Arial"/>
            </a:pPr>
            <a:r>
              <a:rPr lang="en" sz="1200">
                <a:solidFill>
                  <a:srgbClr val="595959"/>
                </a:solidFill>
                <a:latin typeface="Arial"/>
                <a:ea typeface="Arial"/>
                <a:cs typeface="Arial"/>
                <a:sym typeface="Arial"/>
              </a:rPr>
              <a:t>Communism lead to the rising power of fascism. The rise of fascist and totalitarian states in Europe and Russia was a critical step on the path to war. </a:t>
            </a:r>
            <a:r>
              <a:rPr lang="en" sz="1200" u="sng">
                <a:solidFill>
                  <a:srgbClr val="595959"/>
                </a:solidFill>
                <a:latin typeface="Arial"/>
                <a:ea typeface="Arial"/>
                <a:cs typeface="Arial"/>
                <a:sym typeface="Arial"/>
              </a:rPr>
              <a:t>The fascists first rose to power in Italy</a:t>
            </a:r>
            <a:r>
              <a:rPr lang="en" sz="1200">
                <a:solidFill>
                  <a:srgbClr val="595959"/>
                </a:solidFill>
                <a:latin typeface="Arial"/>
                <a:ea typeface="Arial"/>
                <a:cs typeface="Arial"/>
                <a:sym typeface="Arial"/>
              </a:rPr>
              <a:t> under the leadership of Benito Mussolini; Believing in a strong central government and strict control of industry and the people. Upon becoming prime minister in 1922, he built a strong staff around him, banned criticism of the government, and used violence against opponents in the parliament. As a result, Fascism was a reaction to the perceived failure of free market economics and a deep fear of communism. By 1935, Mussolini was able to make himself the dictator of Italy and transformed the country into a police state.</a:t>
            </a:r>
          </a:p>
          <a:p>
            <a:pPr indent="-304800" lvl="0" marL="457200" rtl="0">
              <a:spcBef>
                <a:spcPts val="0"/>
              </a:spcBef>
              <a:buClr>
                <a:srgbClr val="595959"/>
              </a:buClr>
              <a:buSzPct val="100000"/>
              <a:buFont typeface="Arial"/>
            </a:pPr>
            <a:r>
              <a:rPr lang="en" sz="1200">
                <a:solidFill>
                  <a:srgbClr val="595959"/>
                </a:solidFill>
                <a:latin typeface="Arial"/>
                <a:ea typeface="Arial"/>
                <a:cs typeface="Arial"/>
                <a:sym typeface="Arial"/>
              </a:rPr>
              <a:t>Afterwards, Adolf Hitler admired Mussolini’s rise to power respectfully, and he used many of the same strategies himself. Fascism was embraced by the Nazis, rising to power in the late 1920s. The Nazis gained support for similar reasons as the fascists in Italy. Their violent opposition and embrace of militaristic nationalism generated popular support from the poor and rich.  Hitler’s rhetoric of blaming Jews, Communists, and the government helped generate even more support.</a:t>
            </a:r>
          </a:p>
          <a:p>
            <a:pPr indent="-304800" lvl="0" marL="457200">
              <a:spcBef>
                <a:spcPts val="0"/>
              </a:spcBef>
              <a:buClr>
                <a:srgbClr val="595959"/>
              </a:buClr>
              <a:buSzPct val="100000"/>
              <a:buFont typeface="Arial"/>
            </a:pPr>
            <a:r>
              <a:rPr lang="en" sz="1200">
                <a:solidFill>
                  <a:srgbClr val="595959"/>
                </a:solidFill>
                <a:latin typeface="Arial"/>
                <a:ea typeface="Arial"/>
                <a:cs typeface="Arial"/>
                <a:sym typeface="Arial"/>
              </a:rPr>
              <a:t>Britain and France was under Appeasement for many reasons such as Communism; the threat of communism was still perceived as the biggest threat. Many politicians felt that Hitler’s Germany was a vital buffer against the westward of the Soviet Union</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4" name="Shape 134"/>
        <p:cNvGrpSpPr/>
        <p:nvPr/>
      </p:nvGrpSpPr>
      <p:grpSpPr>
        <a:xfrm>
          <a:off x="0" y="0"/>
          <a:ext cx="0" cy="0"/>
          <a:chOff x="0" y="0"/>
          <a:chExt cx="0" cy="0"/>
        </a:xfrm>
      </p:grpSpPr>
      <p:sp>
        <p:nvSpPr>
          <p:cNvPr id="135" name="Shape 135"/>
          <p:cNvSpPr txBox="1"/>
          <p:nvPr>
            <p:ph type="title"/>
          </p:nvPr>
        </p:nvSpPr>
        <p:spPr>
          <a:xfrm>
            <a:off x="311700" y="410000"/>
            <a:ext cx="8520600" cy="607800"/>
          </a:xfrm>
          <a:prstGeom prst="rect">
            <a:avLst/>
          </a:prstGeom>
        </p:spPr>
        <p:txBody>
          <a:bodyPr anchorCtr="0" anchor="t" bIns="91425" lIns="91425" rIns="91425" tIns="91425">
            <a:noAutofit/>
          </a:bodyPr>
          <a:lstStyle/>
          <a:p>
            <a:pPr lvl="0">
              <a:spcBef>
                <a:spcPts val="0"/>
              </a:spcBef>
              <a:buNone/>
            </a:pPr>
            <a:r>
              <a:rPr lang="en"/>
              <a:t>Bibliography</a:t>
            </a:r>
          </a:p>
        </p:txBody>
      </p:sp>
      <p:sp>
        <p:nvSpPr>
          <p:cNvPr id="136" name="Shape 136"/>
          <p:cNvSpPr txBox="1"/>
          <p:nvPr>
            <p:ph idx="1" type="body"/>
          </p:nvPr>
        </p:nvSpPr>
        <p:spPr>
          <a:xfrm>
            <a:off x="311700" y="1229875"/>
            <a:ext cx="8520600" cy="3339000"/>
          </a:xfrm>
          <a:prstGeom prst="rect">
            <a:avLst/>
          </a:prstGeom>
        </p:spPr>
        <p:txBody>
          <a:bodyPr anchorCtr="0" anchor="t" bIns="91425" lIns="91425" rIns="91425" tIns="91425">
            <a:noAutofit/>
          </a:bodyPr>
          <a:lstStyle/>
          <a:p>
            <a:pPr lvl="0" rtl="0">
              <a:spcBef>
                <a:spcPts val="0"/>
              </a:spcBef>
              <a:buNone/>
            </a:pPr>
            <a:r>
              <a:rPr lang="en" sz="1400" u="sng">
                <a:solidFill>
                  <a:srgbClr val="101010"/>
                </a:solidFill>
              </a:rPr>
              <a:t>http://www.history.com/news/the-secret-hitler-stalin-pact-75-years-ago</a:t>
            </a:r>
          </a:p>
          <a:p>
            <a:pPr lvl="0" rtl="0">
              <a:spcBef>
                <a:spcPts val="0"/>
              </a:spcBef>
              <a:buNone/>
            </a:pPr>
            <a:r>
              <a:rPr lang="en" sz="1400" u="sng">
                <a:solidFill>
                  <a:srgbClr val="000000"/>
                </a:solidFill>
                <a:latin typeface="Arial"/>
                <a:ea typeface="Arial"/>
                <a:cs typeface="Arial"/>
                <a:sym typeface="Arial"/>
                <a:hlinkClick r:id="rId3"/>
              </a:rPr>
              <a:t>http://www.history.com/this-day-in-history/nazis-take-czechoslovakia</a:t>
            </a:r>
          </a:p>
          <a:p>
            <a:pPr lvl="0" rtl="0">
              <a:spcBef>
                <a:spcPts val="0"/>
              </a:spcBef>
              <a:buNone/>
            </a:pPr>
            <a:r>
              <a:rPr lang="en" sz="1400" u="sng">
                <a:solidFill>
                  <a:srgbClr val="000000"/>
                </a:solidFill>
                <a:hlinkClick r:id="rId4"/>
              </a:rPr>
              <a:t>http://www.ducksters.com/history/world_war_ii/causes_of_ww2.php</a:t>
            </a:r>
          </a:p>
          <a:p>
            <a:pPr lvl="0" rtl="0">
              <a:spcBef>
                <a:spcPts val="0"/>
              </a:spcBef>
              <a:buNone/>
            </a:pPr>
            <a:r>
              <a:rPr lang="en" sz="1400" u="sng">
                <a:solidFill>
                  <a:srgbClr val="000000"/>
                </a:solidFill>
                <a:hlinkClick r:id="rId5"/>
              </a:rPr>
              <a:t>http://www.bbc.co.uk/schools/gcsebitesize/history/mwh/ir1/chamberlainandappeasementrev1.shtml</a:t>
            </a:r>
          </a:p>
          <a:p>
            <a:pPr lvl="0" rtl="0">
              <a:spcBef>
                <a:spcPts val="0"/>
              </a:spcBef>
              <a:buNone/>
            </a:pPr>
            <a:r>
              <a:t/>
            </a:r>
            <a:endParaRPr sz="1400">
              <a:solidFill>
                <a:srgbClr val="000000"/>
              </a:solidFill>
            </a:endParaRPr>
          </a:p>
          <a:p>
            <a:pPr lvl="0">
              <a:spcBef>
                <a:spcPts val="0"/>
              </a:spcBef>
              <a:buNone/>
            </a:pPr>
            <a:r>
              <a:t/>
            </a:r>
            <a:endParaRPr sz="1400">
              <a:solidFill>
                <a:srgbClr val="000000"/>
              </a:solidFill>
            </a:endParaRP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